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notesSlides/notesSlide1.xml" ContentType="application/vnd.openxmlformats-officedocument.presentationml.notesSlide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notesSlides/notesSlide2.xml" ContentType="application/vnd.openxmlformats-officedocument.presentationml.notesSlide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notesSlides/notesSlide3.xml" ContentType="application/vnd.openxmlformats-officedocument.presentationml.notesSlide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notesSlides/notesSlide4.xml" ContentType="application/vnd.openxmlformats-officedocument.presentationml.notesSlide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notesSlides/notesSlide5.xml" ContentType="application/vnd.openxmlformats-officedocument.presentationml.notesSlide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notesSlides/notesSlide6.xml" ContentType="application/vnd.openxmlformats-officedocument.presentationml.notesSlide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notesSlides/notesSlide7.xml" ContentType="application/vnd.openxmlformats-officedocument.presentationml.notesSlide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notesSlides/notesSlide8.xml" ContentType="application/vnd.openxmlformats-officedocument.presentationml.notesSlide+xml"/>
  <Override PartName="/ppt/comments/comment1.xml" ContentType="application/vnd.openxmlformats-officedocument.presentationml.comment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notesSlides/notesSlide9.xml" ContentType="application/vnd.openxmlformats-officedocument.presentationml.notesSlide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notesSlides/notesSlide10.xml" ContentType="application/vnd.openxmlformats-officedocument.presentationml.notesSlide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notesSlides/notesSlide11.xml" ContentType="application/vnd.openxmlformats-officedocument.presentationml.notesSlide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notesSlides/notesSlide12.xml" ContentType="application/vnd.openxmlformats-officedocument.presentationml.notesSlide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notesSlides/notesSlide13.xml" ContentType="application/vnd.openxmlformats-officedocument.presentationml.notesSlide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notesSlides/notesSlide14.xml" ContentType="application/vnd.openxmlformats-officedocument.presentationml.notesSlide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notesSlides/notesSlide15.xml" ContentType="application/vnd.openxmlformats-officedocument.presentationml.notesSlide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notesSlides/notesSlide16.xml" ContentType="application/vnd.openxmlformats-officedocument.presentationml.notesSlide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notesSlides/notesSlide17.xml" ContentType="application/vnd.openxmlformats-officedocument.presentationml.notesSlide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notesSlides/notesSlide18.xml" ContentType="application/vnd.openxmlformats-officedocument.presentationml.notesSlide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notesSlides/notesSlide19.xml" ContentType="application/vnd.openxmlformats-officedocument.presentationml.notesSlide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notesSlides/notesSlide20.xml" ContentType="application/vnd.openxmlformats-officedocument.presentationml.notesSlide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notesSlides/notesSlide21.xml" ContentType="application/vnd.openxmlformats-officedocument.presentationml.notesSlide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notesSlides/notesSlide22.xml" ContentType="application/vnd.openxmlformats-officedocument.presentationml.notesSlide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notesSlides/notesSlide23.xml" ContentType="application/vnd.openxmlformats-officedocument.presentationml.notesSlide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notesSlides/notesSlide24.xml" ContentType="application/vnd.openxmlformats-officedocument.presentationml.notesSlide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notesSlides/notesSlide25.xml" ContentType="application/vnd.openxmlformats-officedocument.presentationml.notesSlide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notesSlides/notesSlide26.xml" ContentType="application/vnd.openxmlformats-officedocument.presentationml.notesSlide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notesSlides/notesSlide27.xml" ContentType="application/vnd.openxmlformats-officedocument.presentationml.notesSlide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notesSlides/notesSlide28.xml" ContentType="application/vnd.openxmlformats-officedocument.presentationml.notesSlide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notesSlides/notesSlide29.xml" ContentType="application/vnd.openxmlformats-officedocument.presentationml.notesSlide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notesSlides/notesSlide30.xml" ContentType="application/vnd.openxmlformats-officedocument.presentationml.notesSlide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notesSlides/notesSlide31.xml" ContentType="application/vnd.openxmlformats-officedocument.presentationml.notesSlide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notesSlides/notesSlide32.xml" ContentType="application/vnd.openxmlformats-officedocument.presentationml.notesSlide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notesSlides/notesSlide33.xml" ContentType="application/vnd.openxmlformats-officedocument.presentationml.notesSlide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notesSlides/notesSlide34.xml" ContentType="application/vnd.openxmlformats-officedocument.presentationml.notesSlide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notesSlides/notesSlide35.xml" ContentType="application/vnd.openxmlformats-officedocument.presentationml.notesSlide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notesSlides/notesSlide36.xml" ContentType="application/vnd.openxmlformats-officedocument.presentationml.notesSlide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notesSlides/notesSlide37.xml" ContentType="application/vnd.openxmlformats-officedocument.presentationml.notesSlide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9" r:id="rId1"/>
  </p:sldMasterIdLst>
  <p:notesMasterIdLst>
    <p:notesMasterId r:id="rId40"/>
  </p:notesMasterIdLst>
  <p:sldIdLst>
    <p:sldId id="563" r:id="rId2"/>
    <p:sldId id="564" r:id="rId3"/>
    <p:sldId id="565" r:id="rId4"/>
    <p:sldId id="578" r:id="rId5"/>
    <p:sldId id="573" r:id="rId6"/>
    <p:sldId id="577" r:id="rId7"/>
    <p:sldId id="575" r:id="rId8"/>
    <p:sldId id="579" r:id="rId9"/>
    <p:sldId id="583" r:id="rId10"/>
    <p:sldId id="580" r:id="rId11"/>
    <p:sldId id="574" r:id="rId12"/>
    <p:sldId id="581" r:id="rId13"/>
    <p:sldId id="582" r:id="rId14"/>
    <p:sldId id="584" r:id="rId15"/>
    <p:sldId id="585" r:id="rId16"/>
    <p:sldId id="587" r:id="rId17"/>
    <p:sldId id="586" r:id="rId18"/>
    <p:sldId id="588" r:id="rId19"/>
    <p:sldId id="589" r:id="rId20"/>
    <p:sldId id="590" r:id="rId21"/>
    <p:sldId id="591" r:id="rId22"/>
    <p:sldId id="595" r:id="rId23"/>
    <p:sldId id="596" r:id="rId24"/>
    <p:sldId id="592" r:id="rId25"/>
    <p:sldId id="594" r:id="rId26"/>
    <p:sldId id="597" r:id="rId27"/>
    <p:sldId id="598" r:id="rId28"/>
    <p:sldId id="599" r:id="rId29"/>
    <p:sldId id="602" r:id="rId30"/>
    <p:sldId id="601" r:id="rId31"/>
    <p:sldId id="600" r:id="rId32"/>
    <p:sldId id="566" r:id="rId33"/>
    <p:sldId id="567" r:id="rId34"/>
    <p:sldId id="568" r:id="rId35"/>
    <p:sldId id="571" r:id="rId36"/>
    <p:sldId id="555" r:id="rId37"/>
    <p:sldId id="569" r:id="rId38"/>
    <p:sldId id="570" r:id="rId3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userDrawn="1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ain pox" initials="rp" lastIdx="1" clrIdx="0">
    <p:extLst>
      <p:ext uri="{19B8F6BF-5375-455C-9EA6-DF929625EA0E}">
        <p15:presenceInfo xmlns:p15="http://schemas.microsoft.com/office/powerpoint/2012/main" userId="0a5f76b8e5dc788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CB6F2"/>
    <a:srgbClr val="1890DA"/>
    <a:srgbClr val="FAFAFA"/>
    <a:srgbClr val="F4F4F4"/>
    <a:srgbClr val="FFFFFF"/>
    <a:srgbClr val="C5C5C5"/>
    <a:srgbClr val="F5ADC2"/>
    <a:srgbClr val="E84473"/>
    <a:srgbClr val="ED7095"/>
    <a:srgbClr val="97D0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21E4AEA4-8DFA-4A89-87EB-49C32662AFE0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浅色样式 3 - 强调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012ECD-51FC-41F1-AA8D-1B2483CD663E}" styleName="浅色样式 2 - 强调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中度样式 1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E25E649-3F16-4E02-A733-19D2CDBF48F0}" styleName="中度样式 3 - 强调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342"/>
    <p:restoredTop sz="93875" autoAdjust="0"/>
  </p:normalViewPr>
  <p:slideViewPr>
    <p:cSldViewPr snapToGrid="0" snapToObjects="1">
      <p:cViewPr varScale="1">
        <p:scale>
          <a:sx n="113" d="100"/>
          <a:sy n="113" d="100"/>
        </p:scale>
        <p:origin x="894" y="126"/>
      </p:cViewPr>
      <p:guideLst>
        <p:guide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3416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commentAuthors" Target="commentAuthor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4-03-18T20:32:28.775" idx="1">
    <p:pos x="10" y="10"/>
    <p:text/>
    <p:extLst>
      <p:ext uri="{C676402C-5697-4E1C-873F-D02D1690AC5C}">
        <p15:threadingInfo xmlns:p15="http://schemas.microsoft.com/office/powerpoint/2012/main" timeZoneBias="-48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4A320D-6236-5845-9D77-85B5B50B4034}" type="datetimeFigureOut">
              <a:rPr kumimoji="1" lang="zh-CN" altLang="en-US" smtClean="0"/>
              <a:t>2024/3/18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8DD8CE-0CC9-FA4A-A01C-054EABD798C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635894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当前页面由</a:t>
            </a:r>
            <a:r>
              <a:rPr lang="en-US" altLang="zh-CN"/>
              <a:t>MotionGo“</a:t>
            </a:r>
            <a:r>
              <a:rPr lang="zh-CN" altLang="en-US"/>
              <a:t>全文动画”特效，一键生成。
更多动画特效、福利、资源，请搜索、关注访问</a:t>
            </a:r>
            <a:r>
              <a:rPr lang="en-US" altLang="zh-CN"/>
              <a:t>MotionGo.</a:t>
            </a:r>
          </a:p>
          <a:p>
            <a:r>
              <a:rPr lang="zh-CN" altLang="en-US"/>
              <a:t>官网主页：</a:t>
            </a:r>
            <a:r>
              <a:rPr lang="en-US" altLang="zh-CN"/>
              <a:t>motion.yoo-ai.com/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8DD8CE-0CC9-FA4A-A01C-054EABD798C8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695432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当前页面由</a:t>
            </a:r>
            <a:r>
              <a:rPr lang="en-US" altLang="zh-CN"/>
              <a:t>MotionGo“</a:t>
            </a:r>
            <a:r>
              <a:rPr lang="zh-CN" altLang="en-US"/>
              <a:t>全文动画”特效，一键生成。
更多动画特效、福利、资源，请搜索、关注访问</a:t>
            </a:r>
            <a:r>
              <a:rPr lang="en-US" altLang="zh-CN"/>
              <a:t>MotionGo.</a:t>
            </a:r>
          </a:p>
          <a:p>
            <a:r>
              <a:rPr lang="zh-CN" altLang="en-US"/>
              <a:t>官网主页：</a:t>
            </a:r>
            <a:r>
              <a:rPr lang="en-US" altLang="zh-CN"/>
              <a:t>motion.yoo-ai.com/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8DD8CE-0CC9-FA4A-A01C-054EABD798C8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109115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当前页面由</a:t>
            </a:r>
            <a:r>
              <a:rPr lang="en-US" altLang="zh-CN"/>
              <a:t>MotionGo“</a:t>
            </a:r>
            <a:r>
              <a:rPr lang="zh-CN" altLang="en-US"/>
              <a:t>全文动画”特效，一键生成。
更多动画特效、福利、资源，请搜索、关注访问</a:t>
            </a:r>
            <a:r>
              <a:rPr lang="en-US" altLang="zh-CN"/>
              <a:t>MotionGo.</a:t>
            </a:r>
          </a:p>
          <a:p>
            <a:r>
              <a:rPr lang="zh-CN" altLang="en-US"/>
              <a:t>官网主页：</a:t>
            </a:r>
            <a:r>
              <a:rPr lang="en-US" altLang="zh-CN"/>
              <a:t>motion.yoo-ai.com/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8DD8CE-0CC9-FA4A-A01C-054EABD798C8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571468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当前页面由</a:t>
            </a:r>
            <a:r>
              <a:rPr lang="en-US" altLang="zh-CN"/>
              <a:t>MotionGo“</a:t>
            </a:r>
            <a:r>
              <a:rPr lang="zh-CN" altLang="en-US"/>
              <a:t>全文动画”特效，一键生成。
更多动画特效、福利、资源，请搜索、关注访问</a:t>
            </a:r>
            <a:r>
              <a:rPr lang="en-US" altLang="zh-CN"/>
              <a:t>MotionGo.</a:t>
            </a:r>
          </a:p>
          <a:p>
            <a:r>
              <a:rPr lang="zh-CN" altLang="en-US"/>
              <a:t>官网主页：</a:t>
            </a:r>
            <a:r>
              <a:rPr lang="en-US" altLang="zh-CN"/>
              <a:t>motion.yoo-ai.com/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8DD8CE-0CC9-FA4A-A01C-054EABD798C8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667621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当前页面由</a:t>
            </a:r>
            <a:r>
              <a:rPr lang="en-US" altLang="zh-CN"/>
              <a:t>MotionGo“</a:t>
            </a:r>
            <a:r>
              <a:rPr lang="zh-CN" altLang="en-US"/>
              <a:t>全文动画”特效，一键生成。
更多动画特效、福利、资源，请搜索、关注访问</a:t>
            </a:r>
            <a:r>
              <a:rPr lang="en-US" altLang="zh-CN"/>
              <a:t>MotionGo.</a:t>
            </a:r>
          </a:p>
          <a:p>
            <a:r>
              <a:rPr lang="zh-CN" altLang="en-US"/>
              <a:t>官网主页：</a:t>
            </a:r>
            <a:r>
              <a:rPr lang="en-US" altLang="zh-CN"/>
              <a:t>motion.yoo-ai.com/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8DD8CE-0CC9-FA4A-A01C-054EABD798C8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319102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当前页面由</a:t>
            </a:r>
            <a:r>
              <a:rPr lang="en-US" altLang="zh-CN"/>
              <a:t>MotionGo“</a:t>
            </a:r>
            <a:r>
              <a:rPr lang="zh-CN" altLang="en-US"/>
              <a:t>全文动画”特效，一键生成。
更多动画特效、福利、资源，请搜索、关注访问</a:t>
            </a:r>
            <a:r>
              <a:rPr lang="en-US" altLang="zh-CN"/>
              <a:t>MotionGo.</a:t>
            </a:r>
          </a:p>
          <a:p>
            <a:r>
              <a:rPr lang="zh-CN" altLang="en-US"/>
              <a:t>官网主页：</a:t>
            </a:r>
            <a:r>
              <a:rPr lang="en-US" altLang="zh-CN"/>
              <a:t>motion.yoo-ai.com/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8DD8CE-0CC9-FA4A-A01C-054EABD798C8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038975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当前页面由</a:t>
            </a:r>
            <a:r>
              <a:rPr lang="en-US" altLang="zh-CN"/>
              <a:t>MotionGo“</a:t>
            </a:r>
            <a:r>
              <a:rPr lang="zh-CN" altLang="en-US"/>
              <a:t>全文动画”特效，一键生成。
更多动画特效、福利、资源，请搜索、关注访问</a:t>
            </a:r>
            <a:r>
              <a:rPr lang="en-US" altLang="zh-CN"/>
              <a:t>MotionGo.</a:t>
            </a:r>
          </a:p>
          <a:p>
            <a:r>
              <a:rPr lang="zh-CN" altLang="en-US"/>
              <a:t>官网主页：</a:t>
            </a:r>
            <a:r>
              <a:rPr lang="en-US" altLang="zh-CN"/>
              <a:t>motion.yoo-ai.com/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8DD8CE-0CC9-FA4A-A01C-054EABD798C8}" type="slidenum">
              <a:rPr kumimoji="1" lang="zh-CN" altLang="en-US" smtClean="0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214751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当前页面由</a:t>
            </a:r>
            <a:r>
              <a:rPr lang="en-US" altLang="zh-CN"/>
              <a:t>MotionGo“</a:t>
            </a:r>
            <a:r>
              <a:rPr lang="zh-CN" altLang="en-US"/>
              <a:t>全文动画”特效，一键生成。
更多动画特效、福利、资源，请搜索、关注访问</a:t>
            </a:r>
            <a:r>
              <a:rPr lang="en-US" altLang="zh-CN"/>
              <a:t>MotionGo.</a:t>
            </a:r>
          </a:p>
          <a:p>
            <a:r>
              <a:rPr lang="zh-CN" altLang="en-US"/>
              <a:t>官网主页：</a:t>
            </a:r>
            <a:r>
              <a:rPr lang="en-US" altLang="zh-CN"/>
              <a:t>motion.yoo-ai.com/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8DD8CE-0CC9-FA4A-A01C-054EABD798C8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33182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当前页面由</a:t>
            </a:r>
            <a:r>
              <a:rPr lang="en-US" altLang="zh-CN"/>
              <a:t>MotionGo“</a:t>
            </a:r>
            <a:r>
              <a:rPr lang="zh-CN" altLang="en-US"/>
              <a:t>全文动画”特效，一键生成。
更多动画特效、福利、资源，请搜索、关注访问</a:t>
            </a:r>
            <a:r>
              <a:rPr lang="en-US" altLang="zh-CN"/>
              <a:t>MotionGo.</a:t>
            </a:r>
          </a:p>
          <a:p>
            <a:r>
              <a:rPr lang="zh-CN" altLang="en-US"/>
              <a:t>官网主页：</a:t>
            </a:r>
            <a:r>
              <a:rPr lang="en-US" altLang="zh-CN"/>
              <a:t>motion.yoo-ai.com/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8DD8CE-0CC9-FA4A-A01C-054EABD798C8}" type="slidenum">
              <a:rPr kumimoji="1" lang="zh-CN" altLang="en-US" smtClean="0"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047824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当前页面由</a:t>
            </a:r>
            <a:r>
              <a:rPr lang="en-US" altLang="zh-CN"/>
              <a:t>MotionGo“</a:t>
            </a:r>
            <a:r>
              <a:rPr lang="zh-CN" altLang="en-US"/>
              <a:t>全文动画”特效，一键生成。
更多动画特效、福利、资源，请搜索、关注访问</a:t>
            </a:r>
            <a:r>
              <a:rPr lang="en-US" altLang="zh-CN"/>
              <a:t>MotionGo.</a:t>
            </a:r>
          </a:p>
          <a:p>
            <a:r>
              <a:rPr lang="zh-CN" altLang="en-US"/>
              <a:t>官网主页：</a:t>
            </a:r>
            <a:r>
              <a:rPr lang="en-US" altLang="zh-CN"/>
              <a:t>motion.yoo-ai.com/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8DD8CE-0CC9-FA4A-A01C-054EABD798C8}" type="slidenum">
              <a:rPr kumimoji="1" lang="zh-CN" altLang="en-US" smtClean="0"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2912747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当前页面由</a:t>
            </a:r>
            <a:r>
              <a:rPr lang="en-US" altLang="zh-CN"/>
              <a:t>MotionGo“</a:t>
            </a:r>
            <a:r>
              <a:rPr lang="zh-CN" altLang="en-US"/>
              <a:t>全文动画”特效，一键生成。
更多动画特效、福利、资源，请搜索、关注访问</a:t>
            </a:r>
            <a:r>
              <a:rPr lang="en-US" altLang="zh-CN"/>
              <a:t>MotionGo.</a:t>
            </a:r>
          </a:p>
          <a:p>
            <a:r>
              <a:rPr lang="zh-CN" altLang="en-US"/>
              <a:t>官网主页：</a:t>
            </a:r>
            <a:r>
              <a:rPr lang="en-US" altLang="zh-CN"/>
              <a:t>motion.yoo-ai.com/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8DD8CE-0CC9-FA4A-A01C-054EABD798C8}" type="slidenum">
              <a:rPr kumimoji="1" lang="zh-CN" altLang="en-US" smtClean="0"/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900939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当前页面由</a:t>
            </a:r>
            <a:r>
              <a:rPr lang="en-US" altLang="zh-CN"/>
              <a:t>MotionGo“</a:t>
            </a:r>
            <a:r>
              <a:rPr lang="zh-CN" altLang="en-US"/>
              <a:t>全文动画”特效，一键生成。
更多动画特效、福利、资源，请搜索、关注访问</a:t>
            </a:r>
            <a:r>
              <a:rPr lang="en-US" altLang="zh-CN"/>
              <a:t>MotionGo.</a:t>
            </a:r>
          </a:p>
          <a:p>
            <a:r>
              <a:rPr lang="zh-CN" altLang="en-US"/>
              <a:t>官网主页：</a:t>
            </a:r>
            <a:r>
              <a:rPr lang="en-US" altLang="zh-CN"/>
              <a:t>motion.yoo-ai.com/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8DD8CE-0CC9-FA4A-A01C-054EABD798C8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2805112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当前页面由</a:t>
            </a:r>
            <a:r>
              <a:rPr lang="en-US" altLang="zh-CN"/>
              <a:t>MotionGo“</a:t>
            </a:r>
            <a:r>
              <a:rPr lang="zh-CN" altLang="en-US"/>
              <a:t>全文动画”特效，一键生成。
更多动画特效、福利、资源，请搜索、关注访问</a:t>
            </a:r>
            <a:r>
              <a:rPr lang="en-US" altLang="zh-CN"/>
              <a:t>MotionGo.</a:t>
            </a:r>
          </a:p>
          <a:p>
            <a:r>
              <a:rPr lang="zh-CN" altLang="en-US"/>
              <a:t>官网主页：</a:t>
            </a:r>
            <a:r>
              <a:rPr lang="en-US" altLang="zh-CN"/>
              <a:t>motion.yoo-ai.com/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8DD8CE-0CC9-FA4A-A01C-054EABD798C8}" type="slidenum">
              <a:rPr kumimoji="1" lang="zh-CN" altLang="en-US" smtClean="0"/>
              <a:t>20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013160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当前页面由</a:t>
            </a:r>
            <a:r>
              <a:rPr lang="en-US" altLang="zh-CN"/>
              <a:t>MotionGo“</a:t>
            </a:r>
            <a:r>
              <a:rPr lang="zh-CN" altLang="en-US"/>
              <a:t>全文动画”特效，一键生成。
更多动画特效、福利、资源，请搜索、关注访问</a:t>
            </a:r>
            <a:r>
              <a:rPr lang="en-US" altLang="zh-CN"/>
              <a:t>MotionGo.</a:t>
            </a:r>
          </a:p>
          <a:p>
            <a:r>
              <a:rPr lang="zh-CN" altLang="en-US"/>
              <a:t>官网主页：</a:t>
            </a:r>
            <a:r>
              <a:rPr lang="en-US" altLang="zh-CN"/>
              <a:t>motion.yoo-ai.com/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8DD8CE-0CC9-FA4A-A01C-054EABD798C8}" type="slidenum">
              <a:rPr kumimoji="1" lang="zh-CN" altLang="en-US" smtClean="0"/>
              <a:t>21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5025544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当前页面由</a:t>
            </a:r>
            <a:r>
              <a:rPr lang="en-US" altLang="zh-CN"/>
              <a:t>MotionGo“</a:t>
            </a:r>
            <a:r>
              <a:rPr lang="zh-CN" altLang="en-US"/>
              <a:t>全文动画”特效，一键生成。
更多动画特效、福利、资源，请搜索、关注访问</a:t>
            </a:r>
            <a:r>
              <a:rPr lang="en-US" altLang="zh-CN"/>
              <a:t>MotionGo.</a:t>
            </a:r>
          </a:p>
          <a:p>
            <a:r>
              <a:rPr lang="zh-CN" altLang="en-US"/>
              <a:t>官网主页：</a:t>
            </a:r>
            <a:r>
              <a:rPr lang="en-US" altLang="zh-CN"/>
              <a:t>motion.yoo-ai.com/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8DD8CE-0CC9-FA4A-A01C-054EABD798C8}" type="slidenum">
              <a:rPr kumimoji="1" lang="zh-CN" altLang="en-US" smtClean="0"/>
              <a:t>22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8855774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当前页面由</a:t>
            </a:r>
            <a:r>
              <a:rPr lang="en-US" altLang="zh-CN"/>
              <a:t>MotionGo“</a:t>
            </a:r>
            <a:r>
              <a:rPr lang="zh-CN" altLang="en-US"/>
              <a:t>全文动画”特效，一键生成。
更多动画特效、福利、资源，请搜索、关注访问</a:t>
            </a:r>
            <a:r>
              <a:rPr lang="en-US" altLang="zh-CN"/>
              <a:t>MotionGo.</a:t>
            </a:r>
          </a:p>
          <a:p>
            <a:r>
              <a:rPr lang="zh-CN" altLang="en-US"/>
              <a:t>官网主页：</a:t>
            </a:r>
            <a:r>
              <a:rPr lang="en-US" altLang="zh-CN"/>
              <a:t>motion.yoo-ai.com/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8DD8CE-0CC9-FA4A-A01C-054EABD798C8}" type="slidenum">
              <a:rPr kumimoji="1" lang="zh-CN" altLang="en-US" smtClean="0"/>
              <a:t>23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8825311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当前页面由</a:t>
            </a:r>
            <a:r>
              <a:rPr lang="en-US" altLang="zh-CN"/>
              <a:t>MotionGo“</a:t>
            </a:r>
            <a:r>
              <a:rPr lang="zh-CN" altLang="en-US"/>
              <a:t>全文动画”特效，一键生成。
更多动画特效、福利、资源，请搜索、关注访问</a:t>
            </a:r>
            <a:r>
              <a:rPr lang="en-US" altLang="zh-CN"/>
              <a:t>MotionGo.</a:t>
            </a:r>
          </a:p>
          <a:p>
            <a:r>
              <a:rPr lang="zh-CN" altLang="en-US"/>
              <a:t>官网主页：</a:t>
            </a:r>
            <a:r>
              <a:rPr lang="en-US" altLang="zh-CN"/>
              <a:t>motion.yoo-ai.com/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8DD8CE-0CC9-FA4A-A01C-054EABD798C8}" type="slidenum">
              <a:rPr kumimoji="1" lang="zh-CN" altLang="en-US" smtClean="0"/>
              <a:t>24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892400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当前页面由</a:t>
            </a:r>
            <a:r>
              <a:rPr lang="en-US" altLang="zh-CN"/>
              <a:t>MotionGo“</a:t>
            </a:r>
            <a:r>
              <a:rPr lang="zh-CN" altLang="en-US"/>
              <a:t>全文动画”特效，一键生成。
更多动画特效、福利、资源，请搜索、关注访问</a:t>
            </a:r>
            <a:r>
              <a:rPr lang="en-US" altLang="zh-CN"/>
              <a:t>MotionGo.</a:t>
            </a:r>
          </a:p>
          <a:p>
            <a:r>
              <a:rPr lang="zh-CN" altLang="en-US"/>
              <a:t>官网主页：</a:t>
            </a:r>
            <a:r>
              <a:rPr lang="en-US" altLang="zh-CN"/>
              <a:t>motion.yoo-ai.com/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8DD8CE-0CC9-FA4A-A01C-054EABD798C8}" type="slidenum">
              <a:rPr kumimoji="1" lang="zh-CN" altLang="en-US" smtClean="0"/>
              <a:t>25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5193665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当前页面由</a:t>
            </a:r>
            <a:r>
              <a:rPr lang="en-US" altLang="zh-CN"/>
              <a:t>MotionGo“</a:t>
            </a:r>
            <a:r>
              <a:rPr lang="zh-CN" altLang="en-US"/>
              <a:t>全文动画”特效，一键生成。
更多动画特效、福利、资源，请搜索、关注访问</a:t>
            </a:r>
            <a:r>
              <a:rPr lang="en-US" altLang="zh-CN"/>
              <a:t>MotionGo.</a:t>
            </a:r>
          </a:p>
          <a:p>
            <a:r>
              <a:rPr lang="zh-CN" altLang="en-US"/>
              <a:t>官网主页：</a:t>
            </a:r>
            <a:r>
              <a:rPr lang="en-US" altLang="zh-CN"/>
              <a:t>motion.yoo-ai.com/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8DD8CE-0CC9-FA4A-A01C-054EABD798C8}" type="slidenum">
              <a:rPr kumimoji="1" lang="zh-CN" altLang="en-US" smtClean="0"/>
              <a:t>26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5829859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当前页面由</a:t>
            </a:r>
            <a:r>
              <a:rPr lang="en-US" altLang="zh-CN"/>
              <a:t>MotionGo“</a:t>
            </a:r>
            <a:r>
              <a:rPr lang="zh-CN" altLang="en-US"/>
              <a:t>全文动画”特效，一键生成。
更多动画特效、福利、资源，请搜索、关注访问</a:t>
            </a:r>
            <a:r>
              <a:rPr lang="en-US" altLang="zh-CN"/>
              <a:t>MotionGo.</a:t>
            </a:r>
          </a:p>
          <a:p>
            <a:r>
              <a:rPr lang="zh-CN" altLang="en-US"/>
              <a:t>官网主页：</a:t>
            </a:r>
            <a:r>
              <a:rPr lang="en-US" altLang="zh-CN"/>
              <a:t>motion.yoo-ai.com/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8DD8CE-0CC9-FA4A-A01C-054EABD798C8}" type="slidenum">
              <a:rPr kumimoji="1" lang="zh-CN" altLang="en-US" smtClean="0"/>
              <a:t>27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8666689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当前页面由</a:t>
            </a:r>
            <a:r>
              <a:rPr lang="en-US" altLang="zh-CN"/>
              <a:t>MotionGo“</a:t>
            </a:r>
            <a:r>
              <a:rPr lang="zh-CN" altLang="en-US"/>
              <a:t>全文动画”特效，一键生成。
更多动画特效、福利、资源，请搜索、关注访问</a:t>
            </a:r>
            <a:r>
              <a:rPr lang="en-US" altLang="zh-CN"/>
              <a:t>MotionGo.</a:t>
            </a:r>
          </a:p>
          <a:p>
            <a:r>
              <a:rPr lang="zh-CN" altLang="en-US"/>
              <a:t>官网主页：</a:t>
            </a:r>
            <a:r>
              <a:rPr lang="en-US" altLang="zh-CN"/>
              <a:t>motion.yoo-ai.com/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8DD8CE-0CC9-FA4A-A01C-054EABD798C8}" type="slidenum">
              <a:rPr kumimoji="1" lang="zh-CN" altLang="en-US" smtClean="0"/>
              <a:t>28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988605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当前页面由</a:t>
            </a:r>
            <a:r>
              <a:rPr lang="en-US" altLang="zh-CN"/>
              <a:t>MotionGo“</a:t>
            </a:r>
            <a:r>
              <a:rPr lang="zh-CN" altLang="en-US"/>
              <a:t>全文动画”特效，一键生成。
更多动画特效、福利、资源，请搜索、关注访问</a:t>
            </a:r>
            <a:r>
              <a:rPr lang="en-US" altLang="zh-CN"/>
              <a:t>MotionGo.</a:t>
            </a:r>
          </a:p>
          <a:p>
            <a:r>
              <a:rPr lang="zh-CN" altLang="en-US"/>
              <a:t>官网主页：</a:t>
            </a:r>
            <a:r>
              <a:rPr lang="en-US" altLang="zh-CN"/>
              <a:t>motion.yoo-ai.com/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8DD8CE-0CC9-FA4A-A01C-054EABD798C8}" type="slidenum">
              <a:rPr kumimoji="1" lang="zh-CN" altLang="en-US" smtClean="0"/>
              <a:t>29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187039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当前页面由</a:t>
            </a:r>
            <a:r>
              <a:rPr lang="en-US" altLang="zh-CN"/>
              <a:t>MotionGo“</a:t>
            </a:r>
            <a:r>
              <a:rPr lang="zh-CN" altLang="en-US"/>
              <a:t>全文动画”特效，一键生成。
更多动画特效、福利、资源，请搜索、关注访问</a:t>
            </a:r>
            <a:r>
              <a:rPr lang="en-US" altLang="zh-CN"/>
              <a:t>MotionGo.</a:t>
            </a:r>
          </a:p>
          <a:p>
            <a:r>
              <a:rPr lang="zh-CN" altLang="en-US"/>
              <a:t>官网主页：</a:t>
            </a:r>
            <a:r>
              <a:rPr lang="en-US" altLang="zh-CN"/>
              <a:t>motion.yoo-ai.com/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8DD8CE-0CC9-FA4A-A01C-054EABD798C8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1016266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当前页面由</a:t>
            </a:r>
            <a:r>
              <a:rPr lang="en-US" altLang="zh-CN"/>
              <a:t>MotionGo“</a:t>
            </a:r>
            <a:r>
              <a:rPr lang="zh-CN" altLang="en-US"/>
              <a:t>全文动画”特效，一键生成。
更多动画特效、福利、资源，请搜索、关注访问</a:t>
            </a:r>
            <a:r>
              <a:rPr lang="en-US" altLang="zh-CN"/>
              <a:t>MotionGo.</a:t>
            </a:r>
          </a:p>
          <a:p>
            <a:r>
              <a:rPr lang="zh-CN" altLang="en-US"/>
              <a:t>官网主页：</a:t>
            </a:r>
            <a:r>
              <a:rPr lang="en-US" altLang="zh-CN"/>
              <a:t>motion.yoo-ai.com/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8DD8CE-0CC9-FA4A-A01C-054EABD798C8}" type="slidenum">
              <a:rPr kumimoji="1" lang="zh-CN" altLang="en-US" smtClean="0"/>
              <a:t>30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4130354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当前页面由</a:t>
            </a:r>
            <a:r>
              <a:rPr lang="en-US" altLang="zh-CN"/>
              <a:t>MotionGo“</a:t>
            </a:r>
            <a:r>
              <a:rPr lang="zh-CN" altLang="en-US"/>
              <a:t>全文动画”特效，一键生成。
更多动画特效、福利、资源，请搜索、关注访问</a:t>
            </a:r>
            <a:r>
              <a:rPr lang="en-US" altLang="zh-CN"/>
              <a:t>MotionGo.</a:t>
            </a:r>
          </a:p>
          <a:p>
            <a:r>
              <a:rPr lang="zh-CN" altLang="en-US"/>
              <a:t>官网主页：</a:t>
            </a:r>
            <a:r>
              <a:rPr lang="en-US" altLang="zh-CN"/>
              <a:t>motion.yoo-ai.com/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8DD8CE-0CC9-FA4A-A01C-054EABD798C8}" type="slidenum">
              <a:rPr kumimoji="1" lang="zh-CN" altLang="en-US" smtClean="0"/>
              <a:t>31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2623253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当前页面由</a:t>
            </a:r>
            <a:r>
              <a:rPr lang="en-US" altLang="zh-CN"/>
              <a:t>MotionGo“</a:t>
            </a:r>
            <a:r>
              <a:rPr lang="zh-CN" altLang="en-US"/>
              <a:t>全文动画”特效，一键生成。
更多动画特效、福利、资源，请搜索、关注访问</a:t>
            </a:r>
            <a:r>
              <a:rPr lang="en-US" altLang="zh-CN"/>
              <a:t>MotionGo.</a:t>
            </a:r>
          </a:p>
          <a:p>
            <a:r>
              <a:rPr lang="zh-CN" altLang="en-US"/>
              <a:t>官网主页：</a:t>
            </a:r>
            <a:r>
              <a:rPr lang="en-US" altLang="zh-CN"/>
              <a:t>motion.yoo-ai.com/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8DD8CE-0CC9-FA4A-A01C-054EABD798C8}" type="slidenum">
              <a:rPr kumimoji="1" lang="zh-CN" altLang="en-US" smtClean="0"/>
              <a:t>32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5038889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当前页面由</a:t>
            </a:r>
            <a:r>
              <a:rPr lang="en-US" altLang="zh-CN"/>
              <a:t>MotionGo“</a:t>
            </a:r>
            <a:r>
              <a:rPr lang="zh-CN" altLang="en-US"/>
              <a:t>全文动画”特效，一键生成。
更多动画特效、福利、资源，请搜索、关注访问</a:t>
            </a:r>
            <a:r>
              <a:rPr lang="en-US" altLang="zh-CN"/>
              <a:t>MotionGo.</a:t>
            </a:r>
          </a:p>
          <a:p>
            <a:r>
              <a:rPr lang="zh-CN" altLang="en-US"/>
              <a:t>官网主页：</a:t>
            </a:r>
            <a:r>
              <a:rPr lang="en-US" altLang="zh-CN"/>
              <a:t>motion.yoo-ai.com/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8DD8CE-0CC9-FA4A-A01C-054EABD798C8}" type="slidenum">
              <a:rPr kumimoji="1" lang="zh-CN" altLang="en-US" smtClean="0"/>
              <a:t>33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1499237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当前页面由</a:t>
            </a:r>
            <a:r>
              <a:rPr lang="en-US" altLang="zh-CN"/>
              <a:t>MotionGo“</a:t>
            </a:r>
            <a:r>
              <a:rPr lang="zh-CN" altLang="en-US"/>
              <a:t>全文动画”特效，一键生成。
更多动画特效、福利、资源，请搜索、关注访问</a:t>
            </a:r>
            <a:r>
              <a:rPr lang="en-US" altLang="zh-CN"/>
              <a:t>MotionGo.</a:t>
            </a:r>
          </a:p>
          <a:p>
            <a:r>
              <a:rPr lang="zh-CN" altLang="en-US"/>
              <a:t>官网主页：</a:t>
            </a:r>
            <a:r>
              <a:rPr lang="en-US" altLang="zh-CN"/>
              <a:t>motion.yoo-ai.com/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8DD8CE-0CC9-FA4A-A01C-054EABD798C8}" type="slidenum">
              <a:rPr kumimoji="1" lang="zh-CN" altLang="en-US" smtClean="0"/>
              <a:t>34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420370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当前页面由</a:t>
            </a:r>
            <a:r>
              <a:rPr lang="en-US" altLang="zh-CN"/>
              <a:t>MotionGo“</a:t>
            </a:r>
            <a:r>
              <a:rPr lang="zh-CN" altLang="en-US"/>
              <a:t>全文动画”特效，一键生成。
更多动画特效、福利、资源，请搜索、关注访问</a:t>
            </a:r>
            <a:r>
              <a:rPr lang="en-US" altLang="zh-CN"/>
              <a:t>MotionGo.</a:t>
            </a:r>
          </a:p>
          <a:p>
            <a:r>
              <a:rPr lang="zh-CN" altLang="en-US"/>
              <a:t>官网主页：</a:t>
            </a:r>
            <a:r>
              <a:rPr lang="en-US" altLang="zh-CN"/>
              <a:t>motion.yoo-ai.com/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8DD8CE-0CC9-FA4A-A01C-054EABD798C8}" type="slidenum">
              <a:rPr kumimoji="1" lang="zh-CN" altLang="en-US" smtClean="0"/>
              <a:t>35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0856122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当前页面由</a:t>
            </a:r>
            <a:r>
              <a:rPr lang="en-US" altLang="zh-CN"/>
              <a:t>MotionGo“</a:t>
            </a:r>
            <a:r>
              <a:rPr lang="zh-CN" altLang="en-US"/>
              <a:t>全文动画”特效，一键生成。
更多动画特效、福利、资源，请搜索、关注访问</a:t>
            </a:r>
            <a:r>
              <a:rPr lang="en-US" altLang="zh-CN"/>
              <a:t>MotionGo.</a:t>
            </a:r>
          </a:p>
          <a:p>
            <a:r>
              <a:rPr lang="zh-CN" altLang="en-US"/>
              <a:t>官网主页：</a:t>
            </a:r>
            <a:r>
              <a:rPr lang="en-US" altLang="zh-CN"/>
              <a:t>motion.yoo-ai.com/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8DD8CE-0CC9-FA4A-A01C-054EABD798C8}" type="slidenum">
              <a:rPr kumimoji="1" lang="zh-CN" altLang="en-US" smtClean="0"/>
              <a:t>36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7104092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当前页面由</a:t>
            </a:r>
            <a:r>
              <a:rPr lang="en-US" altLang="zh-CN"/>
              <a:t>MotionGo“</a:t>
            </a:r>
            <a:r>
              <a:rPr lang="zh-CN" altLang="en-US"/>
              <a:t>全文动画”特效，一键生成。
更多动画特效、福利、资源，请搜索、关注访问</a:t>
            </a:r>
            <a:r>
              <a:rPr lang="en-US" altLang="zh-CN"/>
              <a:t>MotionGo.</a:t>
            </a:r>
          </a:p>
          <a:p>
            <a:r>
              <a:rPr lang="zh-CN" altLang="en-US"/>
              <a:t>官网主页：</a:t>
            </a:r>
            <a:r>
              <a:rPr lang="en-US" altLang="zh-CN"/>
              <a:t>motion.yoo-ai.com/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8DD8CE-0CC9-FA4A-A01C-054EABD798C8}" type="slidenum">
              <a:rPr kumimoji="1" lang="zh-CN" altLang="en-US" smtClean="0"/>
              <a:t>37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0826290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当前页面由</a:t>
            </a:r>
            <a:r>
              <a:rPr lang="en-US" altLang="zh-CN"/>
              <a:t>MotionGo“</a:t>
            </a:r>
            <a:r>
              <a:rPr lang="zh-CN" altLang="en-US"/>
              <a:t>全文动画”特效，一键生成。
更多动画特效、福利、资源，请搜索、关注访问</a:t>
            </a:r>
            <a:r>
              <a:rPr lang="en-US" altLang="zh-CN"/>
              <a:t>MotionGo.</a:t>
            </a:r>
          </a:p>
          <a:p>
            <a:r>
              <a:rPr lang="zh-CN" altLang="en-US"/>
              <a:t>官网主页：</a:t>
            </a:r>
            <a:r>
              <a:rPr lang="en-US" altLang="zh-CN"/>
              <a:t>motion.yoo-ai.com/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8DD8CE-0CC9-FA4A-A01C-054EABD798C8}" type="slidenum">
              <a:rPr kumimoji="1" lang="zh-CN" altLang="en-US" smtClean="0"/>
              <a:t>38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909607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当前页面由</a:t>
            </a:r>
            <a:r>
              <a:rPr lang="en-US" altLang="zh-CN"/>
              <a:t>MotionGo“</a:t>
            </a:r>
            <a:r>
              <a:rPr lang="zh-CN" altLang="en-US"/>
              <a:t>全文动画”特效，一键生成。
更多动画特效、福利、资源，请搜索、关注访问</a:t>
            </a:r>
            <a:r>
              <a:rPr lang="en-US" altLang="zh-CN"/>
              <a:t>MotionGo.</a:t>
            </a:r>
          </a:p>
          <a:p>
            <a:r>
              <a:rPr lang="zh-CN" altLang="en-US"/>
              <a:t>官网主页：</a:t>
            </a:r>
            <a:r>
              <a:rPr lang="en-US" altLang="zh-CN"/>
              <a:t>motion.yoo-ai.com/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8DD8CE-0CC9-FA4A-A01C-054EABD798C8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360979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当前页面由</a:t>
            </a:r>
            <a:r>
              <a:rPr lang="en-US" altLang="zh-CN"/>
              <a:t>MotionGo“</a:t>
            </a:r>
            <a:r>
              <a:rPr lang="zh-CN" altLang="en-US"/>
              <a:t>全文动画”特效，一键生成。
更多动画特效、福利、资源，请搜索、关注访问</a:t>
            </a:r>
            <a:r>
              <a:rPr lang="en-US" altLang="zh-CN"/>
              <a:t>MotionGo.</a:t>
            </a:r>
          </a:p>
          <a:p>
            <a:r>
              <a:rPr lang="zh-CN" altLang="en-US"/>
              <a:t>官网主页：</a:t>
            </a:r>
            <a:r>
              <a:rPr lang="en-US" altLang="zh-CN"/>
              <a:t>motion.yoo-ai.com/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8DD8CE-0CC9-FA4A-A01C-054EABD798C8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947749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当前页面由</a:t>
            </a:r>
            <a:r>
              <a:rPr lang="en-US" altLang="zh-CN"/>
              <a:t>MotionGo“</a:t>
            </a:r>
            <a:r>
              <a:rPr lang="zh-CN" altLang="en-US"/>
              <a:t>全文动画”特效，一键生成。
更多动画特效、福利、资源，请搜索、关注访问</a:t>
            </a:r>
            <a:r>
              <a:rPr lang="en-US" altLang="zh-CN"/>
              <a:t>MotionGo.</a:t>
            </a:r>
          </a:p>
          <a:p>
            <a:r>
              <a:rPr lang="zh-CN" altLang="en-US"/>
              <a:t>官网主页：</a:t>
            </a:r>
            <a:r>
              <a:rPr lang="en-US" altLang="zh-CN"/>
              <a:t>motion.yoo-ai.com/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8DD8CE-0CC9-FA4A-A01C-054EABD798C8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079314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当前页面由</a:t>
            </a:r>
            <a:r>
              <a:rPr lang="en-US" altLang="zh-CN"/>
              <a:t>MotionGo“</a:t>
            </a:r>
            <a:r>
              <a:rPr lang="zh-CN" altLang="en-US"/>
              <a:t>全文动画”特效，一键生成。
更多动画特效、福利、资源，请搜索、关注访问</a:t>
            </a:r>
            <a:r>
              <a:rPr lang="en-US" altLang="zh-CN"/>
              <a:t>MotionGo.</a:t>
            </a:r>
          </a:p>
          <a:p>
            <a:r>
              <a:rPr lang="zh-CN" altLang="en-US"/>
              <a:t>官网主页：</a:t>
            </a:r>
            <a:r>
              <a:rPr lang="en-US" altLang="zh-CN"/>
              <a:t>motion.yoo-ai.com/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8DD8CE-0CC9-FA4A-A01C-054EABD798C8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264358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当前页面由</a:t>
            </a:r>
            <a:r>
              <a:rPr lang="en-US" altLang="zh-CN"/>
              <a:t>MotionGo“</a:t>
            </a:r>
            <a:r>
              <a:rPr lang="zh-CN" altLang="en-US"/>
              <a:t>全文动画”特效，一键生成。
更多动画特效、福利、资源，请搜索、关注访问</a:t>
            </a:r>
            <a:r>
              <a:rPr lang="en-US" altLang="zh-CN"/>
              <a:t>MotionGo.</a:t>
            </a:r>
          </a:p>
          <a:p>
            <a:r>
              <a:rPr lang="zh-CN" altLang="en-US"/>
              <a:t>官网主页：</a:t>
            </a:r>
            <a:r>
              <a:rPr lang="en-US" altLang="zh-CN"/>
              <a:t>motion.yoo-ai.com/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8DD8CE-0CC9-FA4A-A01C-054EABD798C8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091330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当前页面由</a:t>
            </a:r>
            <a:r>
              <a:rPr lang="en-US" altLang="zh-CN"/>
              <a:t>MotionGo“</a:t>
            </a:r>
            <a:r>
              <a:rPr lang="zh-CN" altLang="en-US"/>
              <a:t>全文动画”特效，一键生成。
更多动画特效、福利、资源，请搜索、关注访问</a:t>
            </a:r>
            <a:r>
              <a:rPr lang="en-US" altLang="zh-CN"/>
              <a:t>MotionGo.</a:t>
            </a:r>
          </a:p>
          <a:p>
            <a:r>
              <a:rPr lang="zh-CN" altLang="en-US"/>
              <a:t>官网主页：</a:t>
            </a:r>
            <a:r>
              <a:rPr lang="en-US" altLang="zh-CN"/>
              <a:t>motion.yoo-ai.com/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8DD8CE-0CC9-FA4A-A01C-054EABD798C8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739194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658055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2FE27CA-38F6-4F96-A1C6-D3EF4A7827ED}"/>
              </a:ext>
            </a:extLst>
          </p:cNvPr>
          <p:cNvSpPr txBox="1"/>
          <p:nvPr userDrawn="1"/>
        </p:nvSpPr>
        <p:spPr>
          <a:xfrm>
            <a:off x="1824795" y="1140644"/>
            <a:ext cx="1515158" cy="11690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ctr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zh-CN" altLang="en-US" sz="4000" b="1" dirty="0">
                <a:solidFill>
                  <a:srgbClr val="FF6695"/>
                </a:solidFill>
              </a:rPr>
              <a:t>目  录</a:t>
            </a:r>
            <a:endParaRPr lang="en-US" altLang="zh-CN" sz="4000" b="1" dirty="0">
              <a:solidFill>
                <a:srgbClr val="FF6695"/>
              </a:solidFill>
            </a:endParaRPr>
          </a:p>
          <a:p>
            <a:pPr marL="0" indent="0" algn="ctr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altLang="zh-CN" sz="2000" b="1" dirty="0">
                <a:solidFill>
                  <a:srgbClr val="FF6695"/>
                </a:solidFill>
              </a:rPr>
              <a:t>CONTENT</a:t>
            </a:r>
            <a:endParaRPr lang="zh-CN" altLang="en-US" sz="2000" b="1" dirty="0">
              <a:solidFill>
                <a:srgbClr val="FF6695"/>
              </a:solidFill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256B4D7D-3539-42F2-BBD3-B1440ECAA8BF}"/>
              </a:ext>
            </a:extLst>
          </p:cNvPr>
          <p:cNvGrpSpPr/>
          <p:nvPr userDrawn="1"/>
        </p:nvGrpSpPr>
        <p:grpSpPr>
          <a:xfrm>
            <a:off x="351654" y="6381750"/>
            <a:ext cx="11510573" cy="0"/>
            <a:chOff x="351654" y="6381750"/>
            <a:chExt cx="11510573" cy="0"/>
          </a:xfrm>
        </p:grpSpPr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4BE59859-3002-4151-9F2A-984512991940}"/>
                </a:ext>
              </a:extLst>
            </p:cNvPr>
            <p:cNvCxnSpPr/>
            <p:nvPr userDrawn="1"/>
          </p:nvCxnSpPr>
          <p:spPr>
            <a:xfrm flipV="1">
              <a:off x="351654" y="6381750"/>
              <a:ext cx="5760000" cy="0"/>
            </a:xfrm>
            <a:prstGeom prst="line">
              <a:avLst/>
            </a:prstGeom>
            <a:ln w="38100">
              <a:solidFill>
                <a:srgbClr val="FF669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A4EE2787-0876-428B-93BC-061C3BB9CA1B}"/>
                </a:ext>
              </a:extLst>
            </p:cNvPr>
            <p:cNvCxnSpPr/>
            <p:nvPr userDrawn="1"/>
          </p:nvCxnSpPr>
          <p:spPr>
            <a:xfrm flipV="1">
              <a:off x="6102227" y="6381750"/>
              <a:ext cx="5760000" cy="0"/>
            </a:xfrm>
            <a:prstGeom prst="line">
              <a:avLst/>
            </a:prstGeom>
            <a:ln w="38100">
              <a:solidFill>
                <a:srgbClr val="0CB6F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521348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"/>
          <p:cNvSpPr>
            <a:spLocks noGrp="1"/>
          </p:cNvSpPr>
          <p:nvPr>
            <p:ph type="title"/>
          </p:nvPr>
        </p:nvSpPr>
        <p:spPr>
          <a:xfrm>
            <a:off x="911328" y="276458"/>
            <a:ext cx="9541807" cy="720000"/>
          </a:xfrm>
          <a:prstGeom prst="rect">
            <a:avLst/>
          </a:prstGeom>
        </p:spPr>
        <p:txBody>
          <a:bodyPr lIns="91352" tIns="45677" rIns="91352" bIns="45677" anchor="ctr" anchorCtr="0"/>
          <a:lstStyle>
            <a:lvl1pPr algn="l">
              <a:defRPr sz="2800" b="1" spc="300">
                <a:solidFill>
                  <a:srgbClr val="0CB6F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标题 1"/>
          <p:cNvSpPr txBox="1">
            <a:spLocks/>
          </p:cNvSpPr>
          <p:nvPr userDrawn="1"/>
        </p:nvSpPr>
        <p:spPr>
          <a:xfrm>
            <a:off x="9858983" y="6419617"/>
            <a:ext cx="1959882" cy="196633"/>
          </a:xfrm>
          <a:prstGeom prst="rect">
            <a:avLst/>
          </a:prstGeom>
        </p:spPr>
        <p:txBody>
          <a:bodyPr lIns="91352" tIns="45677" rIns="91352" bIns="45677" anchor="ctr" anchorCtr="0"/>
          <a:lstStyle>
            <a:lvl1pPr algn="l" defTabSz="1219170" rtl="0" eaLnBrk="1" latinLnBrk="0" hangingPunct="1">
              <a:spcBef>
                <a:spcPct val="0"/>
              </a:spcBef>
              <a:buNone/>
              <a:defRPr sz="2200" kern="120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defRPr>
            </a:lvl1pPr>
          </a:lstStyle>
          <a:p>
            <a:pPr algn="r"/>
            <a:fld id="{D68FA460-4DAE-4E95-BEEA-311ED6DD2344}" type="slidenum">
              <a:rPr lang="zh-CN" altLang="en-US" sz="1000" smtClean="0">
                <a:solidFill>
                  <a:schemeClr val="bg1">
                    <a:lumMod val="65000"/>
                    <a:lumOff val="35000"/>
                  </a:schemeClr>
                </a:solidFill>
                <a:latin typeface="STXihei" panose="02010600040101010101" pitchFamily="2" charset="-122"/>
                <a:ea typeface="STXihei" panose="02010600040101010101" pitchFamily="2" charset="-122"/>
              </a:rPr>
              <a:pPr algn="r"/>
              <a:t>‹#›</a:t>
            </a:fld>
            <a:endParaRPr lang="zh-CN" altLang="en-US" sz="1000" dirty="0">
              <a:solidFill>
                <a:schemeClr val="bg1">
                  <a:lumMod val="65000"/>
                  <a:lumOff val="35000"/>
                </a:schemeClr>
              </a:solidFill>
              <a:latin typeface="STXihei" panose="02010600040101010101" pitchFamily="2" charset="-122"/>
              <a:ea typeface="STXihei" panose="02010600040101010101" pitchFamily="2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27A84FB-0F14-4041-9CD2-A4439A3B99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531" t="26285" b="40191"/>
          <a:stretch/>
        </p:blipFill>
        <p:spPr>
          <a:xfrm>
            <a:off x="10701299" y="351007"/>
            <a:ext cx="1117566" cy="570903"/>
          </a:xfrm>
          <a:prstGeom prst="rect">
            <a:avLst/>
          </a:prstGeom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088A0F2B-539A-4865-A68A-94D7C2B3D590}"/>
              </a:ext>
            </a:extLst>
          </p:cNvPr>
          <p:cNvGrpSpPr/>
          <p:nvPr userDrawn="1"/>
        </p:nvGrpSpPr>
        <p:grpSpPr>
          <a:xfrm>
            <a:off x="371475" y="625843"/>
            <a:ext cx="360000" cy="0"/>
            <a:chOff x="351654" y="6381750"/>
            <a:chExt cx="11510573" cy="0"/>
          </a:xfrm>
        </p:grpSpPr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F1466153-9ED8-44C5-9B85-12E4DA83B0EA}"/>
                </a:ext>
              </a:extLst>
            </p:cNvPr>
            <p:cNvCxnSpPr/>
            <p:nvPr userDrawn="1"/>
          </p:nvCxnSpPr>
          <p:spPr>
            <a:xfrm flipV="1">
              <a:off x="351654" y="6381750"/>
              <a:ext cx="5760000" cy="0"/>
            </a:xfrm>
            <a:prstGeom prst="line">
              <a:avLst/>
            </a:prstGeom>
            <a:ln w="76200">
              <a:solidFill>
                <a:srgbClr val="FF669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9F779D49-5708-4DD0-B894-5CC75771FB7A}"/>
                </a:ext>
              </a:extLst>
            </p:cNvPr>
            <p:cNvCxnSpPr/>
            <p:nvPr userDrawn="1"/>
          </p:nvCxnSpPr>
          <p:spPr>
            <a:xfrm flipV="1">
              <a:off x="6102227" y="6381750"/>
              <a:ext cx="5760000" cy="0"/>
            </a:xfrm>
            <a:prstGeom prst="line">
              <a:avLst/>
            </a:prstGeom>
            <a:ln w="76200">
              <a:solidFill>
                <a:srgbClr val="0CB6F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646666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A29FDCAC-4B18-4059-8AF6-0E61879BB84D}"/>
              </a:ext>
            </a:extLst>
          </p:cNvPr>
          <p:cNvGrpSpPr/>
          <p:nvPr userDrawn="1"/>
        </p:nvGrpSpPr>
        <p:grpSpPr>
          <a:xfrm>
            <a:off x="351654" y="3429000"/>
            <a:ext cx="11510573" cy="0"/>
            <a:chOff x="351654" y="6381750"/>
            <a:chExt cx="11510573" cy="0"/>
          </a:xfrm>
        </p:grpSpPr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6A8B5B35-8F5F-45D2-A895-3FE16B6F9F42}"/>
                </a:ext>
              </a:extLst>
            </p:cNvPr>
            <p:cNvCxnSpPr/>
            <p:nvPr userDrawn="1"/>
          </p:nvCxnSpPr>
          <p:spPr>
            <a:xfrm flipV="1">
              <a:off x="351654" y="6381750"/>
              <a:ext cx="5760000" cy="0"/>
            </a:xfrm>
            <a:prstGeom prst="line">
              <a:avLst/>
            </a:prstGeom>
            <a:ln w="38100">
              <a:solidFill>
                <a:srgbClr val="FF669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59FAACC1-7488-4158-9950-EEAA3171619E}"/>
                </a:ext>
              </a:extLst>
            </p:cNvPr>
            <p:cNvCxnSpPr/>
            <p:nvPr userDrawn="1"/>
          </p:nvCxnSpPr>
          <p:spPr>
            <a:xfrm flipV="1">
              <a:off x="6102227" y="6381750"/>
              <a:ext cx="5760000" cy="0"/>
            </a:xfrm>
            <a:prstGeom prst="line">
              <a:avLst/>
            </a:prstGeom>
            <a:ln w="38100">
              <a:solidFill>
                <a:srgbClr val="0CB6F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标题 1">
            <a:extLst>
              <a:ext uri="{FF2B5EF4-FFF2-40B4-BE49-F238E27FC236}">
                <a16:creationId xmlns:a16="http://schemas.microsoft.com/office/drawing/2014/main" id="{A615C610-F34C-4923-83B3-5B5BB55B00F6}"/>
              </a:ext>
            </a:extLst>
          </p:cNvPr>
          <p:cNvSpPr txBox="1">
            <a:spLocks/>
          </p:cNvSpPr>
          <p:nvPr userDrawn="1"/>
        </p:nvSpPr>
        <p:spPr>
          <a:xfrm>
            <a:off x="1335535" y="2709000"/>
            <a:ext cx="9541807" cy="720000"/>
          </a:xfrm>
          <a:prstGeom prst="rect">
            <a:avLst/>
          </a:prstGeom>
        </p:spPr>
        <p:txBody>
          <a:bodyPr lIns="91352" tIns="45677" rIns="91352" bIns="45677" anchor="ctr" anchorCtr="0"/>
          <a:lstStyle>
            <a:lvl1pPr algn="l" defTabSz="1219170" rtl="0" eaLnBrk="1" latinLnBrk="0" hangingPunct="1">
              <a:spcBef>
                <a:spcPct val="0"/>
              </a:spcBef>
              <a:buNone/>
              <a:defRPr sz="2800" b="1" kern="1200" spc="300">
                <a:solidFill>
                  <a:srgbClr val="0CB6F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defRPr>
            </a:lvl1pPr>
          </a:lstStyle>
          <a:p>
            <a:pPr algn="ctr"/>
            <a:endParaRPr lang="zh-CN" altLang="en-US" sz="4000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EDE7517C-0742-4FEE-88A8-FA04E179EB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531" t="26285" b="40191"/>
          <a:stretch/>
        </p:blipFill>
        <p:spPr>
          <a:xfrm>
            <a:off x="5025066" y="5281227"/>
            <a:ext cx="2154321" cy="1100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6054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7136100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9" r:id="rId1"/>
    <p:sldLayoutId id="2147483687" r:id="rId2"/>
    <p:sldLayoutId id="2147483670" r:id="rId3"/>
    <p:sldLayoutId id="2147483690" r:id="rId4"/>
  </p:sldLayoutIdLst>
  <p:txStyles>
    <p:titleStyle>
      <a:lvl1pPr algn="ctr" defTabSz="1219170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234" userDrawn="1">
          <p15:clr>
            <a:srgbClr val="F26B43"/>
          </p15:clr>
        </p15:guide>
        <p15:guide id="4" orient="horz" pos="663" userDrawn="1">
          <p15:clr>
            <a:srgbClr val="F26B43"/>
          </p15:clr>
        </p15:guide>
        <p15:guide id="5" pos="7446" userDrawn="1">
          <p15:clr>
            <a:srgbClr val="F26B43"/>
          </p15:clr>
        </p15:guide>
        <p15:guide id="6" orient="horz" pos="402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tags" Target="../tags/tag13.xml"/><Relationship Id="rId18" Type="http://schemas.openxmlformats.org/officeDocument/2006/relationships/notesSlide" Target="../notesSlides/notesSlide1.xm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tags" Target="../tags/tag12.xml"/><Relationship Id="rId17" Type="http://schemas.openxmlformats.org/officeDocument/2006/relationships/slideLayout" Target="../slideLayouts/slideLayout1.xml"/><Relationship Id="rId2" Type="http://schemas.openxmlformats.org/officeDocument/2006/relationships/tags" Target="../tags/tag2.xml"/><Relationship Id="rId16" Type="http://schemas.openxmlformats.org/officeDocument/2006/relationships/tags" Target="../tags/tag16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5" Type="http://schemas.openxmlformats.org/officeDocument/2006/relationships/tags" Target="../tags/tag5.xml"/><Relationship Id="rId15" Type="http://schemas.openxmlformats.org/officeDocument/2006/relationships/tags" Target="../tags/tag15.xml"/><Relationship Id="rId10" Type="http://schemas.openxmlformats.org/officeDocument/2006/relationships/tags" Target="../tags/tag10.xml"/><Relationship Id="rId19" Type="http://schemas.openxmlformats.org/officeDocument/2006/relationships/image" Target="../media/image1.gif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tags" Target="../tags/tag14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tags" Target="../tags/tag69.xml"/><Relationship Id="rId3" Type="http://schemas.openxmlformats.org/officeDocument/2006/relationships/tags" Target="../tags/tag64.xml"/><Relationship Id="rId7" Type="http://schemas.openxmlformats.org/officeDocument/2006/relationships/tags" Target="../tags/tag68.xml"/><Relationship Id="rId12" Type="http://schemas.openxmlformats.org/officeDocument/2006/relationships/image" Target="../media/image12.png"/><Relationship Id="rId2" Type="http://schemas.openxmlformats.org/officeDocument/2006/relationships/tags" Target="../tags/tag63.xml"/><Relationship Id="rId1" Type="http://schemas.openxmlformats.org/officeDocument/2006/relationships/tags" Target="../tags/tag62.xml"/><Relationship Id="rId6" Type="http://schemas.openxmlformats.org/officeDocument/2006/relationships/tags" Target="../tags/tag67.xml"/><Relationship Id="rId11" Type="http://schemas.openxmlformats.org/officeDocument/2006/relationships/image" Target="../media/image11.png"/><Relationship Id="rId5" Type="http://schemas.openxmlformats.org/officeDocument/2006/relationships/tags" Target="../tags/tag66.xml"/><Relationship Id="rId10" Type="http://schemas.openxmlformats.org/officeDocument/2006/relationships/notesSlide" Target="../notesSlides/notesSlide10.xml"/><Relationship Id="rId4" Type="http://schemas.openxmlformats.org/officeDocument/2006/relationships/tags" Target="../tags/tag65.xml"/><Relationship Id="rId9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tags" Target="../tags/tag72.xml"/><Relationship Id="rId7" Type="http://schemas.openxmlformats.org/officeDocument/2006/relationships/notesSlide" Target="../notesSlides/notesSlide11.xml"/><Relationship Id="rId2" Type="http://schemas.openxmlformats.org/officeDocument/2006/relationships/tags" Target="../tags/tag71.xml"/><Relationship Id="rId1" Type="http://schemas.openxmlformats.org/officeDocument/2006/relationships/tags" Target="../tags/tag70.xml"/><Relationship Id="rId6" Type="http://schemas.openxmlformats.org/officeDocument/2006/relationships/slideLayout" Target="../slideLayouts/slideLayout3.xml"/><Relationship Id="rId5" Type="http://schemas.openxmlformats.org/officeDocument/2006/relationships/tags" Target="../tags/tag74.xml"/><Relationship Id="rId4" Type="http://schemas.openxmlformats.org/officeDocument/2006/relationships/tags" Target="../tags/tag7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tags" Target="../tags/tag82.xml"/><Relationship Id="rId13" Type="http://schemas.openxmlformats.org/officeDocument/2006/relationships/slideLayout" Target="../slideLayouts/slideLayout3.xml"/><Relationship Id="rId3" Type="http://schemas.openxmlformats.org/officeDocument/2006/relationships/tags" Target="../tags/tag77.xml"/><Relationship Id="rId7" Type="http://schemas.openxmlformats.org/officeDocument/2006/relationships/tags" Target="../tags/tag81.xml"/><Relationship Id="rId12" Type="http://schemas.openxmlformats.org/officeDocument/2006/relationships/tags" Target="../tags/tag86.xml"/><Relationship Id="rId17" Type="http://schemas.openxmlformats.org/officeDocument/2006/relationships/image" Target="../media/image15.png"/><Relationship Id="rId2" Type="http://schemas.openxmlformats.org/officeDocument/2006/relationships/tags" Target="../tags/tag76.xml"/><Relationship Id="rId16" Type="http://schemas.openxmlformats.org/officeDocument/2006/relationships/image" Target="../media/image14.png"/><Relationship Id="rId1" Type="http://schemas.openxmlformats.org/officeDocument/2006/relationships/tags" Target="../tags/tag75.xml"/><Relationship Id="rId6" Type="http://schemas.openxmlformats.org/officeDocument/2006/relationships/tags" Target="../tags/tag80.xml"/><Relationship Id="rId11" Type="http://schemas.openxmlformats.org/officeDocument/2006/relationships/tags" Target="../tags/tag85.xml"/><Relationship Id="rId5" Type="http://schemas.openxmlformats.org/officeDocument/2006/relationships/tags" Target="../tags/tag79.xml"/><Relationship Id="rId15" Type="http://schemas.openxmlformats.org/officeDocument/2006/relationships/image" Target="../media/image13.png"/><Relationship Id="rId10" Type="http://schemas.openxmlformats.org/officeDocument/2006/relationships/tags" Target="../tags/tag84.xml"/><Relationship Id="rId4" Type="http://schemas.openxmlformats.org/officeDocument/2006/relationships/tags" Target="../tags/tag78.xml"/><Relationship Id="rId9" Type="http://schemas.openxmlformats.org/officeDocument/2006/relationships/tags" Target="../tags/tag83.xml"/><Relationship Id="rId1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.xml"/><Relationship Id="rId3" Type="http://schemas.openxmlformats.org/officeDocument/2006/relationships/tags" Target="../tags/tag89.xml"/><Relationship Id="rId7" Type="http://schemas.openxmlformats.org/officeDocument/2006/relationships/tags" Target="../tags/tag93.xml"/><Relationship Id="rId2" Type="http://schemas.openxmlformats.org/officeDocument/2006/relationships/tags" Target="../tags/tag88.xml"/><Relationship Id="rId1" Type="http://schemas.openxmlformats.org/officeDocument/2006/relationships/tags" Target="../tags/tag87.xml"/><Relationship Id="rId6" Type="http://schemas.openxmlformats.org/officeDocument/2006/relationships/tags" Target="../tags/tag92.xml"/><Relationship Id="rId11" Type="http://schemas.openxmlformats.org/officeDocument/2006/relationships/image" Target="../media/image17.png"/><Relationship Id="rId5" Type="http://schemas.openxmlformats.org/officeDocument/2006/relationships/tags" Target="../tags/tag91.xml"/><Relationship Id="rId10" Type="http://schemas.openxmlformats.org/officeDocument/2006/relationships/image" Target="../media/image16.png"/><Relationship Id="rId4" Type="http://schemas.openxmlformats.org/officeDocument/2006/relationships/tags" Target="../tags/tag90.xml"/><Relationship Id="rId9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.xml"/><Relationship Id="rId3" Type="http://schemas.openxmlformats.org/officeDocument/2006/relationships/tags" Target="../tags/tag96.xml"/><Relationship Id="rId7" Type="http://schemas.openxmlformats.org/officeDocument/2006/relationships/tags" Target="../tags/tag100.xml"/><Relationship Id="rId2" Type="http://schemas.openxmlformats.org/officeDocument/2006/relationships/tags" Target="../tags/tag95.xml"/><Relationship Id="rId1" Type="http://schemas.openxmlformats.org/officeDocument/2006/relationships/tags" Target="../tags/tag94.xml"/><Relationship Id="rId6" Type="http://schemas.openxmlformats.org/officeDocument/2006/relationships/tags" Target="../tags/tag99.xml"/><Relationship Id="rId5" Type="http://schemas.openxmlformats.org/officeDocument/2006/relationships/tags" Target="../tags/tag98.xml"/><Relationship Id="rId10" Type="http://schemas.openxmlformats.org/officeDocument/2006/relationships/image" Target="../media/image18.png"/><Relationship Id="rId4" Type="http://schemas.openxmlformats.org/officeDocument/2006/relationships/tags" Target="../tags/tag97.xml"/><Relationship Id="rId9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tags" Target="../tags/tag108.xml"/><Relationship Id="rId13" Type="http://schemas.openxmlformats.org/officeDocument/2006/relationships/image" Target="../media/image19.png"/><Relationship Id="rId3" Type="http://schemas.openxmlformats.org/officeDocument/2006/relationships/tags" Target="../tags/tag103.xml"/><Relationship Id="rId7" Type="http://schemas.openxmlformats.org/officeDocument/2006/relationships/tags" Target="../tags/tag107.xml"/><Relationship Id="rId12" Type="http://schemas.openxmlformats.org/officeDocument/2006/relationships/notesSlide" Target="../notesSlides/notesSlide15.xml"/><Relationship Id="rId2" Type="http://schemas.openxmlformats.org/officeDocument/2006/relationships/tags" Target="../tags/tag102.xml"/><Relationship Id="rId1" Type="http://schemas.openxmlformats.org/officeDocument/2006/relationships/tags" Target="../tags/tag101.xml"/><Relationship Id="rId6" Type="http://schemas.openxmlformats.org/officeDocument/2006/relationships/tags" Target="../tags/tag106.xml"/><Relationship Id="rId11" Type="http://schemas.openxmlformats.org/officeDocument/2006/relationships/slideLayout" Target="../slideLayouts/slideLayout3.xml"/><Relationship Id="rId5" Type="http://schemas.openxmlformats.org/officeDocument/2006/relationships/tags" Target="../tags/tag105.xml"/><Relationship Id="rId10" Type="http://schemas.openxmlformats.org/officeDocument/2006/relationships/tags" Target="../tags/tag110.xml"/><Relationship Id="rId4" Type="http://schemas.openxmlformats.org/officeDocument/2006/relationships/tags" Target="../tags/tag104.xml"/><Relationship Id="rId9" Type="http://schemas.openxmlformats.org/officeDocument/2006/relationships/tags" Target="../tags/tag109.xml"/><Relationship Id="rId1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6.xml"/><Relationship Id="rId3" Type="http://schemas.openxmlformats.org/officeDocument/2006/relationships/tags" Target="../tags/tag113.xml"/><Relationship Id="rId7" Type="http://schemas.openxmlformats.org/officeDocument/2006/relationships/slideLayout" Target="../slideLayouts/slideLayout3.xml"/><Relationship Id="rId2" Type="http://schemas.openxmlformats.org/officeDocument/2006/relationships/tags" Target="../tags/tag112.xml"/><Relationship Id="rId1" Type="http://schemas.openxmlformats.org/officeDocument/2006/relationships/tags" Target="../tags/tag111.xml"/><Relationship Id="rId6" Type="http://schemas.openxmlformats.org/officeDocument/2006/relationships/tags" Target="../tags/tag116.xml"/><Relationship Id="rId5" Type="http://schemas.openxmlformats.org/officeDocument/2006/relationships/tags" Target="../tags/tag115.xml"/><Relationship Id="rId4" Type="http://schemas.openxmlformats.org/officeDocument/2006/relationships/tags" Target="../tags/tag114.xml"/><Relationship Id="rId9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7.xml"/><Relationship Id="rId3" Type="http://schemas.openxmlformats.org/officeDocument/2006/relationships/tags" Target="../tags/tag119.xml"/><Relationship Id="rId7" Type="http://schemas.openxmlformats.org/officeDocument/2006/relationships/slideLayout" Target="../slideLayouts/slideLayout3.xml"/><Relationship Id="rId2" Type="http://schemas.openxmlformats.org/officeDocument/2006/relationships/tags" Target="../tags/tag118.xml"/><Relationship Id="rId1" Type="http://schemas.openxmlformats.org/officeDocument/2006/relationships/tags" Target="../tags/tag117.xml"/><Relationship Id="rId6" Type="http://schemas.openxmlformats.org/officeDocument/2006/relationships/tags" Target="../tags/tag122.xml"/><Relationship Id="rId5" Type="http://schemas.openxmlformats.org/officeDocument/2006/relationships/tags" Target="../tags/tag121.xml"/><Relationship Id="rId4" Type="http://schemas.openxmlformats.org/officeDocument/2006/relationships/tags" Target="../tags/tag120.xml"/><Relationship Id="rId9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8.xml"/><Relationship Id="rId3" Type="http://schemas.openxmlformats.org/officeDocument/2006/relationships/tags" Target="../tags/tag125.xml"/><Relationship Id="rId7" Type="http://schemas.openxmlformats.org/officeDocument/2006/relationships/slideLayout" Target="../slideLayouts/slideLayout3.xml"/><Relationship Id="rId2" Type="http://schemas.openxmlformats.org/officeDocument/2006/relationships/tags" Target="../tags/tag124.xml"/><Relationship Id="rId1" Type="http://schemas.openxmlformats.org/officeDocument/2006/relationships/tags" Target="../tags/tag123.xml"/><Relationship Id="rId6" Type="http://schemas.openxmlformats.org/officeDocument/2006/relationships/tags" Target="../tags/tag128.xml"/><Relationship Id="rId5" Type="http://schemas.openxmlformats.org/officeDocument/2006/relationships/tags" Target="../tags/tag127.xml"/><Relationship Id="rId4" Type="http://schemas.openxmlformats.org/officeDocument/2006/relationships/tags" Target="../tags/tag126.xml"/><Relationship Id="rId9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9.xml"/><Relationship Id="rId3" Type="http://schemas.openxmlformats.org/officeDocument/2006/relationships/tags" Target="../tags/tag131.xml"/><Relationship Id="rId7" Type="http://schemas.openxmlformats.org/officeDocument/2006/relationships/slideLayout" Target="../slideLayouts/slideLayout3.xml"/><Relationship Id="rId2" Type="http://schemas.openxmlformats.org/officeDocument/2006/relationships/tags" Target="../tags/tag130.xml"/><Relationship Id="rId1" Type="http://schemas.openxmlformats.org/officeDocument/2006/relationships/tags" Target="../tags/tag129.xml"/><Relationship Id="rId6" Type="http://schemas.openxmlformats.org/officeDocument/2006/relationships/tags" Target="../tags/tag134.xml"/><Relationship Id="rId5" Type="http://schemas.openxmlformats.org/officeDocument/2006/relationships/tags" Target="../tags/tag133.xml"/><Relationship Id="rId4" Type="http://schemas.openxmlformats.org/officeDocument/2006/relationships/tags" Target="../tags/tag132.xml"/><Relationship Id="rId9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0.xml"/><Relationship Id="rId3" Type="http://schemas.openxmlformats.org/officeDocument/2006/relationships/tags" Target="../tags/tag137.xml"/><Relationship Id="rId7" Type="http://schemas.openxmlformats.org/officeDocument/2006/relationships/slideLayout" Target="../slideLayouts/slideLayout3.xml"/><Relationship Id="rId2" Type="http://schemas.openxmlformats.org/officeDocument/2006/relationships/tags" Target="../tags/tag136.xml"/><Relationship Id="rId1" Type="http://schemas.openxmlformats.org/officeDocument/2006/relationships/tags" Target="../tags/tag135.xml"/><Relationship Id="rId6" Type="http://schemas.openxmlformats.org/officeDocument/2006/relationships/tags" Target="../tags/tag140.xml"/><Relationship Id="rId5" Type="http://schemas.openxmlformats.org/officeDocument/2006/relationships/tags" Target="../tags/tag139.xml"/><Relationship Id="rId4" Type="http://schemas.openxmlformats.org/officeDocument/2006/relationships/tags" Target="../tags/tag138.xml"/><Relationship Id="rId9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1.xml"/><Relationship Id="rId3" Type="http://schemas.openxmlformats.org/officeDocument/2006/relationships/tags" Target="../tags/tag143.xml"/><Relationship Id="rId7" Type="http://schemas.openxmlformats.org/officeDocument/2006/relationships/slideLayout" Target="../slideLayouts/slideLayout3.xml"/><Relationship Id="rId2" Type="http://schemas.openxmlformats.org/officeDocument/2006/relationships/tags" Target="../tags/tag142.xml"/><Relationship Id="rId1" Type="http://schemas.openxmlformats.org/officeDocument/2006/relationships/tags" Target="../tags/tag141.xml"/><Relationship Id="rId6" Type="http://schemas.openxmlformats.org/officeDocument/2006/relationships/tags" Target="../tags/tag146.xml"/><Relationship Id="rId5" Type="http://schemas.openxmlformats.org/officeDocument/2006/relationships/tags" Target="../tags/tag145.xml"/><Relationship Id="rId4" Type="http://schemas.openxmlformats.org/officeDocument/2006/relationships/tags" Target="../tags/tag144.xml"/><Relationship Id="rId9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2.xml"/><Relationship Id="rId3" Type="http://schemas.openxmlformats.org/officeDocument/2006/relationships/tags" Target="../tags/tag149.xml"/><Relationship Id="rId7" Type="http://schemas.openxmlformats.org/officeDocument/2006/relationships/slideLayout" Target="../slideLayouts/slideLayout3.xml"/><Relationship Id="rId2" Type="http://schemas.openxmlformats.org/officeDocument/2006/relationships/tags" Target="../tags/tag148.xml"/><Relationship Id="rId1" Type="http://schemas.openxmlformats.org/officeDocument/2006/relationships/tags" Target="../tags/tag147.xml"/><Relationship Id="rId6" Type="http://schemas.openxmlformats.org/officeDocument/2006/relationships/tags" Target="../tags/tag152.xml"/><Relationship Id="rId5" Type="http://schemas.openxmlformats.org/officeDocument/2006/relationships/tags" Target="../tags/tag151.xml"/><Relationship Id="rId4" Type="http://schemas.openxmlformats.org/officeDocument/2006/relationships/tags" Target="../tags/tag150.xml"/><Relationship Id="rId9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.xml"/><Relationship Id="rId3" Type="http://schemas.openxmlformats.org/officeDocument/2006/relationships/tags" Target="../tags/tag155.xml"/><Relationship Id="rId7" Type="http://schemas.openxmlformats.org/officeDocument/2006/relationships/tags" Target="../tags/tag159.xml"/><Relationship Id="rId2" Type="http://schemas.openxmlformats.org/officeDocument/2006/relationships/tags" Target="../tags/tag154.xml"/><Relationship Id="rId1" Type="http://schemas.openxmlformats.org/officeDocument/2006/relationships/tags" Target="../tags/tag153.xml"/><Relationship Id="rId6" Type="http://schemas.openxmlformats.org/officeDocument/2006/relationships/tags" Target="../tags/tag158.xml"/><Relationship Id="rId5" Type="http://schemas.openxmlformats.org/officeDocument/2006/relationships/tags" Target="../tags/tag157.xml"/><Relationship Id="rId10" Type="http://schemas.openxmlformats.org/officeDocument/2006/relationships/image" Target="../media/image28.png"/><Relationship Id="rId4" Type="http://schemas.openxmlformats.org/officeDocument/2006/relationships/tags" Target="../tags/tag156.xml"/><Relationship Id="rId9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tags" Target="../tags/tag162.xml"/><Relationship Id="rId7" Type="http://schemas.openxmlformats.org/officeDocument/2006/relationships/notesSlide" Target="../notesSlides/notesSlide24.xml"/><Relationship Id="rId2" Type="http://schemas.openxmlformats.org/officeDocument/2006/relationships/tags" Target="../tags/tag161.xml"/><Relationship Id="rId1" Type="http://schemas.openxmlformats.org/officeDocument/2006/relationships/tags" Target="../tags/tag160.xml"/><Relationship Id="rId6" Type="http://schemas.openxmlformats.org/officeDocument/2006/relationships/slideLayout" Target="../slideLayouts/slideLayout3.xml"/><Relationship Id="rId5" Type="http://schemas.openxmlformats.org/officeDocument/2006/relationships/tags" Target="../tags/tag164.xml"/><Relationship Id="rId4" Type="http://schemas.openxmlformats.org/officeDocument/2006/relationships/tags" Target="../tags/tag163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5.xml"/><Relationship Id="rId3" Type="http://schemas.openxmlformats.org/officeDocument/2006/relationships/tags" Target="../tags/tag167.xml"/><Relationship Id="rId7" Type="http://schemas.openxmlformats.org/officeDocument/2006/relationships/slideLayout" Target="../slideLayouts/slideLayout3.xml"/><Relationship Id="rId2" Type="http://schemas.openxmlformats.org/officeDocument/2006/relationships/tags" Target="../tags/tag166.xml"/><Relationship Id="rId1" Type="http://schemas.openxmlformats.org/officeDocument/2006/relationships/tags" Target="../tags/tag165.xml"/><Relationship Id="rId6" Type="http://schemas.openxmlformats.org/officeDocument/2006/relationships/tags" Target="../tags/tag170.xml"/><Relationship Id="rId5" Type="http://schemas.openxmlformats.org/officeDocument/2006/relationships/tags" Target="../tags/tag169.xml"/><Relationship Id="rId10" Type="http://schemas.openxmlformats.org/officeDocument/2006/relationships/image" Target="../media/image31.png"/><Relationship Id="rId4" Type="http://schemas.openxmlformats.org/officeDocument/2006/relationships/tags" Target="../tags/tag168.xml"/><Relationship Id="rId9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tags" Target="../tags/tag173.xml"/><Relationship Id="rId7" Type="http://schemas.openxmlformats.org/officeDocument/2006/relationships/image" Target="../media/image32.png"/><Relationship Id="rId2" Type="http://schemas.openxmlformats.org/officeDocument/2006/relationships/tags" Target="../tags/tag172.xml"/><Relationship Id="rId1" Type="http://schemas.openxmlformats.org/officeDocument/2006/relationships/tags" Target="../tags/tag171.xml"/><Relationship Id="rId6" Type="http://schemas.openxmlformats.org/officeDocument/2006/relationships/notesSlide" Target="../notesSlides/notesSlide26.xml"/><Relationship Id="rId5" Type="http://schemas.openxmlformats.org/officeDocument/2006/relationships/slideLayout" Target="../slideLayouts/slideLayout3.xml"/><Relationship Id="rId4" Type="http://schemas.openxmlformats.org/officeDocument/2006/relationships/tags" Target="../tags/tag17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tags" Target="../tags/tag177.xml"/><Relationship Id="rId2" Type="http://schemas.openxmlformats.org/officeDocument/2006/relationships/tags" Target="../tags/tag176.xml"/><Relationship Id="rId1" Type="http://schemas.openxmlformats.org/officeDocument/2006/relationships/tags" Target="../tags/tag175.xml"/><Relationship Id="rId5" Type="http://schemas.openxmlformats.org/officeDocument/2006/relationships/notesSlide" Target="../notesSlides/notesSlide27.xml"/><Relationship Id="rId4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tags" Target="../tags/tag180.xml"/><Relationship Id="rId2" Type="http://schemas.openxmlformats.org/officeDocument/2006/relationships/tags" Target="../tags/tag179.xml"/><Relationship Id="rId1" Type="http://schemas.openxmlformats.org/officeDocument/2006/relationships/tags" Target="../tags/tag178.xml"/><Relationship Id="rId6" Type="http://schemas.openxmlformats.org/officeDocument/2006/relationships/notesSlide" Target="../notesSlides/notesSlide28.xml"/><Relationship Id="rId5" Type="http://schemas.openxmlformats.org/officeDocument/2006/relationships/slideLayout" Target="../slideLayouts/slideLayout3.xml"/><Relationship Id="rId4" Type="http://schemas.openxmlformats.org/officeDocument/2006/relationships/tags" Target="../tags/tag18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tags" Target="../tags/tag184.xml"/><Relationship Id="rId2" Type="http://schemas.openxmlformats.org/officeDocument/2006/relationships/tags" Target="../tags/tag183.xml"/><Relationship Id="rId1" Type="http://schemas.openxmlformats.org/officeDocument/2006/relationships/tags" Target="../tags/tag182.xml"/><Relationship Id="rId6" Type="http://schemas.openxmlformats.org/officeDocument/2006/relationships/notesSlide" Target="../notesSlides/notesSlide29.xml"/><Relationship Id="rId5" Type="http://schemas.openxmlformats.org/officeDocument/2006/relationships/slideLayout" Target="../slideLayouts/slideLayout3.xml"/><Relationship Id="rId4" Type="http://schemas.openxmlformats.org/officeDocument/2006/relationships/tags" Target="../tags/tag18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21.xml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tags" Target="../tags/tag188.xml"/><Relationship Id="rId7" Type="http://schemas.openxmlformats.org/officeDocument/2006/relationships/notesSlide" Target="../notesSlides/notesSlide30.xml"/><Relationship Id="rId2" Type="http://schemas.openxmlformats.org/officeDocument/2006/relationships/tags" Target="../tags/tag187.xml"/><Relationship Id="rId1" Type="http://schemas.openxmlformats.org/officeDocument/2006/relationships/tags" Target="../tags/tag186.xml"/><Relationship Id="rId6" Type="http://schemas.openxmlformats.org/officeDocument/2006/relationships/slideLayout" Target="../slideLayouts/slideLayout3.xml"/><Relationship Id="rId5" Type="http://schemas.openxmlformats.org/officeDocument/2006/relationships/tags" Target="../tags/tag190.xml"/><Relationship Id="rId4" Type="http://schemas.openxmlformats.org/officeDocument/2006/relationships/tags" Target="../tags/tag18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tags" Target="../tags/tag193.xml"/><Relationship Id="rId2" Type="http://schemas.openxmlformats.org/officeDocument/2006/relationships/tags" Target="../tags/tag192.xml"/><Relationship Id="rId1" Type="http://schemas.openxmlformats.org/officeDocument/2006/relationships/tags" Target="../tags/tag191.xml"/><Relationship Id="rId6" Type="http://schemas.openxmlformats.org/officeDocument/2006/relationships/notesSlide" Target="../notesSlides/notesSlide31.xml"/><Relationship Id="rId5" Type="http://schemas.openxmlformats.org/officeDocument/2006/relationships/slideLayout" Target="../slideLayouts/slideLayout3.xml"/><Relationship Id="rId4" Type="http://schemas.openxmlformats.org/officeDocument/2006/relationships/tags" Target="../tags/tag19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tags" Target="../tags/tag197.xml"/><Relationship Id="rId2" Type="http://schemas.openxmlformats.org/officeDocument/2006/relationships/tags" Target="../tags/tag196.xml"/><Relationship Id="rId1" Type="http://schemas.openxmlformats.org/officeDocument/2006/relationships/tags" Target="../tags/tag195.xml"/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tags" Target="../tags/tag200.xml"/><Relationship Id="rId2" Type="http://schemas.openxmlformats.org/officeDocument/2006/relationships/tags" Target="../tags/tag199.xml"/><Relationship Id="rId1" Type="http://schemas.openxmlformats.org/officeDocument/2006/relationships/tags" Target="../tags/tag198.xml"/><Relationship Id="rId5" Type="http://schemas.openxmlformats.org/officeDocument/2006/relationships/notesSlide" Target="../notesSlides/notesSlide33.xml"/><Relationship Id="rId4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tags" Target="../tags/tag203.xml"/><Relationship Id="rId2" Type="http://schemas.openxmlformats.org/officeDocument/2006/relationships/tags" Target="../tags/tag202.xml"/><Relationship Id="rId1" Type="http://schemas.openxmlformats.org/officeDocument/2006/relationships/tags" Target="../tags/tag201.xml"/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tags" Target="../tags/tag211.xml"/><Relationship Id="rId13" Type="http://schemas.openxmlformats.org/officeDocument/2006/relationships/tags" Target="../tags/tag216.xml"/><Relationship Id="rId3" Type="http://schemas.openxmlformats.org/officeDocument/2006/relationships/tags" Target="../tags/tag206.xml"/><Relationship Id="rId7" Type="http://schemas.openxmlformats.org/officeDocument/2006/relationships/tags" Target="../tags/tag210.xml"/><Relationship Id="rId12" Type="http://schemas.openxmlformats.org/officeDocument/2006/relationships/tags" Target="../tags/tag215.xml"/><Relationship Id="rId2" Type="http://schemas.openxmlformats.org/officeDocument/2006/relationships/tags" Target="../tags/tag205.xml"/><Relationship Id="rId16" Type="http://schemas.openxmlformats.org/officeDocument/2006/relationships/notesSlide" Target="../notesSlides/notesSlide35.xml"/><Relationship Id="rId1" Type="http://schemas.openxmlformats.org/officeDocument/2006/relationships/tags" Target="../tags/tag204.xml"/><Relationship Id="rId6" Type="http://schemas.openxmlformats.org/officeDocument/2006/relationships/tags" Target="../tags/tag209.xml"/><Relationship Id="rId11" Type="http://schemas.openxmlformats.org/officeDocument/2006/relationships/tags" Target="../tags/tag214.xml"/><Relationship Id="rId5" Type="http://schemas.openxmlformats.org/officeDocument/2006/relationships/tags" Target="../tags/tag208.xml"/><Relationship Id="rId15" Type="http://schemas.openxmlformats.org/officeDocument/2006/relationships/slideLayout" Target="../slideLayouts/slideLayout4.xml"/><Relationship Id="rId10" Type="http://schemas.openxmlformats.org/officeDocument/2006/relationships/tags" Target="../tags/tag213.xml"/><Relationship Id="rId4" Type="http://schemas.openxmlformats.org/officeDocument/2006/relationships/tags" Target="../tags/tag207.xml"/><Relationship Id="rId9" Type="http://schemas.openxmlformats.org/officeDocument/2006/relationships/tags" Target="../tags/tag212.xml"/><Relationship Id="rId14" Type="http://schemas.openxmlformats.org/officeDocument/2006/relationships/tags" Target="../tags/tag217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tags" Target="../tags/tag225.xml"/><Relationship Id="rId13" Type="http://schemas.openxmlformats.org/officeDocument/2006/relationships/tags" Target="../tags/tag230.xml"/><Relationship Id="rId18" Type="http://schemas.openxmlformats.org/officeDocument/2006/relationships/tags" Target="../tags/tag235.xml"/><Relationship Id="rId26" Type="http://schemas.openxmlformats.org/officeDocument/2006/relationships/tags" Target="../tags/tag243.xml"/><Relationship Id="rId3" Type="http://schemas.openxmlformats.org/officeDocument/2006/relationships/tags" Target="../tags/tag220.xml"/><Relationship Id="rId21" Type="http://schemas.openxmlformats.org/officeDocument/2006/relationships/tags" Target="../tags/tag238.xml"/><Relationship Id="rId7" Type="http://schemas.openxmlformats.org/officeDocument/2006/relationships/tags" Target="../tags/tag224.xml"/><Relationship Id="rId12" Type="http://schemas.openxmlformats.org/officeDocument/2006/relationships/tags" Target="../tags/tag229.xml"/><Relationship Id="rId17" Type="http://schemas.openxmlformats.org/officeDocument/2006/relationships/tags" Target="../tags/tag234.xml"/><Relationship Id="rId25" Type="http://schemas.openxmlformats.org/officeDocument/2006/relationships/tags" Target="../tags/tag242.xml"/><Relationship Id="rId2" Type="http://schemas.openxmlformats.org/officeDocument/2006/relationships/tags" Target="../tags/tag219.xml"/><Relationship Id="rId16" Type="http://schemas.openxmlformats.org/officeDocument/2006/relationships/tags" Target="../tags/tag233.xml"/><Relationship Id="rId20" Type="http://schemas.openxmlformats.org/officeDocument/2006/relationships/tags" Target="../tags/tag237.xml"/><Relationship Id="rId29" Type="http://schemas.openxmlformats.org/officeDocument/2006/relationships/notesSlide" Target="../notesSlides/notesSlide36.xml"/><Relationship Id="rId1" Type="http://schemas.openxmlformats.org/officeDocument/2006/relationships/tags" Target="../tags/tag218.xml"/><Relationship Id="rId6" Type="http://schemas.openxmlformats.org/officeDocument/2006/relationships/tags" Target="../tags/tag223.xml"/><Relationship Id="rId11" Type="http://schemas.openxmlformats.org/officeDocument/2006/relationships/tags" Target="../tags/tag228.xml"/><Relationship Id="rId24" Type="http://schemas.openxmlformats.org/officeDocument/2006/relationships/tags" Target="../tags/tag241.xml"/><Relationship Id="rId5" Type="http://schemas.openxmlformats.org/officeDocument/2006/relationships/tags" Target="../tags/tag222.xml"/><Relationship Id="rId15" Type="http://schemas.openxmlformats.org/officeDocument/2006/relationships/tags" Target="../tags/tag232.xml"/><Relationship Id="rId23" Type="http://schemas.openxmlformats.org/officeDocument/2006/relationships/tags" Target="../tags/tag240.xml"/><Relationship Id="rId28" Type="http://schemas.openxmlformats.org/officeDocument/2006/relationships/slideLayout" Target="../slideLayouts/slideLayout3.xml"/><Relationship Id="rId10" Type="http://schemas.openxmlformats.org/officeDocument/2006/relationships/tags" Target="../tags/tag227.xml"/><Relationship Id="rId19" Type="http://schemas.openxmlformats.org/officeDocument/2006/relationships/tags" Target="../tags/tag236.xml"/><Relationship Id="rId4" Type="http://schemas.openxmlformats.org/officeDocument/2006/relationships/tags" Target="../tags/tag221.xml"/><Relationship Id="rId9" Type="http://schemas.openxmlformats.org/officeDocument/2006/relationships/tags" Target="../tags/tag226.xml"/><Relationship Id="rId14" Type="http://schemas.openxmlformats.org/officeDocument/2006/relationships/tags" Target="../tags/tag231.xml"/><Relationship Id="rId22" Type="http://schemas.openxmlformats.org/officeDocument/2006/relationships/tags" Target="../tags/tag239.xml"/><Relationship Id="rId27" Type="http://schemas.openxmlformats.org/officeDocument/2006/relationships/tags" Target="../tags/tag24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46.xml"/><Relationship Id="rId1" Type="http://schemas.openxmlformats.org/officeDocument/2006/relationships/tags" Target="../tags/tag245.xml"/><Relationship Id="rId4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48.xml"/><Relationship Id="rId1" Type="http://schemas.openxmlformats.org/officeDocument/2006/relationships/tags" Target="../tags/tag247.xml"/><Relationship Id="rId4" Type="http://schemas.openxmlformats.org/officeDocument/2006/relationships/notesSlide" Target="../notesSlides/notesSlide38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tags" Target="../tags/tag29.xml"/><Relationship Id="rId13" Type="http://schemas.openxmlformats.org/officeDocument/2006/relationships/image" Target="../media/image3.png"/><Relationship Id="rId3" Type="http://schemas.openxmlformats.org/officeDocument/2006/relationships/tags" Target="../tags/tag24.xml"/><Relationship Id="rId7" Type="http://schemas.openxmlformats.org/officeDocument/2006/relationships/tags" Target="../tags/tag28.xml"/><Relationship Id="rId12" Type="http://schemas.openxmlformats.org/officeDocument/2006/relationships/image" Target="../media/image2.png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tags" Target="../tags/tag27.xml"/><Relationship Id="rId11" Type="http://schemas.openxmlformats.org/officeDocument/2006/relationships/notesSlide" Target="../notesSlides/notesSlide4.xml"/><Relationship Id="rId5" Type="http://schemas.openxmlformats.org/officeDocument/2006/relationships/tags" Target="../tags/tag26.xml"/><Relationship Id="rId10" Type="http://schemas.openxmlformats.org/officeDocument/2006/relationships/slideLayout" Target="../slideLayouts/slideLayout3.xml"/><Relationship Id="rId4" Type="http://schemas.openxmlformats.org/officeDocument/2006/relationships/tags" Target="../tags/tag25.xml"/><Relationship Id="rId9" Type="http://schemas.openxmlformats.org/officeDocument/2006/relationships/tags" Target="../tags/tag3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tags" Target="../tags/tag33.xml"/><Relationship Id="rId2" Type="http://schemas.openxmlformats.org/officeDocument/2006/relationships/tags" Target="../tags/tag32.xml"/><Relationship Id="rId1" Type="http://schemas.openxmlformats.org/officeDocument/2006/relationships/tags" Target="../tags/tag31.xml"/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3.xml"/><Relationship Id="rId4" Type="http://schemas.openxmlformats.org/officeDocument/2006/relationships/tags" Target="../tags/tag3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.xml"/><Relationship Id="rId3" Type="http://schemas.openxmlformats.org/officeDocument/2006/relationships/tags" Target="../tags/tag37.xml"/><Relationship Id="rId7" Type="http://schemas.openxmlformats.org/officeDocument/2006/relationships/tags" Target="../tags/tag41.xml"/><Relationship Id="rId2" Type="http://schemas.openxmlformats.org/officeDocument/2006/relationships/tags" Target="../tags/tag36.xml"/><Relationship Id="rId1" Type="http://schemas.openxmlformats.org/officeDocument/2006/relationships/tags" Target="../tags/tag35.xml"/><Relationship Id="rId6" Type="http://schemas.openxmlformats.org/officeDocument/2006/relationships/tags" Target="../tags/tag40.xml"/><Relationship Id="rId11" Type="http://schemas.openxmlformats.org/officeDocument/2006/relationships/image" Target="../media/image5.png"/><Relationship Id="rId5" Type="http://schemas.openxmlformats.org/officeDocument/2006/relationships/tags" Target="../tags/tag39.xml"/><Relationship Id="rId10" Type="http://schemas.openxmlformats.org/officeDocument/2006/relationships/image" Target="../media/image4.png"/><Relationship Id="rId4" Type="http://schemas.openxmlformats.org/officeDocument/2006/relationships/tags" Target="../tags/tag38.xml"/><Relationship Id="rId9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tags" Target="../tags/tag49.xml"/><Relationship Id="rId13" Type="http://schemas.openxmlformats.org/officeDocument/2006/relationships/image" Target="../media/image6.png"/><Relationship Id="rId3" Type="http://schemas.openxmlformats.org/officeDocument/2006/relationships/tags" Target="../tags/tag44.xml"/><Relationship Id="rId7" Type="http://schemas.openxmlformats.org/officeDocument/2006/relationships/tags" Target="../tags/tag48.xml"/><Relationship Id="rId12" Type="http://schemas.openxmlformats.org/officeDocument/2006/relationships/notesSlide" Target="../notesSlides/notesSlide7.xml"/><Relationship Id="rId2" Type="http://schemas.openxmlformats.org/officeDocument/2006/relationships/tags" Target="../tags/tag43.xml"/><Relationship Id="rId1" Type="http://schemas.openxmlformats.org/officeDocument/2006/relationships/tags" Target="../tags/tag42.xml"/><Relationship Id="rId6" Type="http://schemas.openxmlformats.org/officeDocument/2006/relationships/tags" Target="../tags/tag47.xml"/><Relationship Id="rId11" Type="http://schemas.openxmlformats.org/officeDocument/2006/relationships/slideLayout" Target="../slideLayouts/slideLayout3.xml"/><Relationship Id="rId5" Type="http://schemas.openxmlformats.org/officeDocument/2006/relationships/tags" Target="../tags/tag46.xml"/><Relationship Id="rId15" Type="http://schemas.openxmlformats.org/officeDocument/2006/relationships/image" Target="../media/image8.jpg"/><Relationship Id="rId10" Type="http://schemas.openxmlformats.org/officeDocument/2006/relationships/tags" Target="../tags/tag51.xml"/><Relationship Id="rId4" Type="http://schemas.openxmlformats.org/officeDocument/2006/relationships/tags" Target="../tags/tag45.xml"/><Relationship Id="rId9" Type="http://schemas.openxmlformats.org/officeDocument/2006/relationships/tags" Target="../tags/tag50.xml"/><Relationship Id="rId14" Type="http://schemas.openxmlformats.org/officeDocument/2006/relationships/image" Target="../media/image7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tags" Target="../tags/tag54.xml"/><Relationship Id="rId7" Type="http://schemas.openxmlformats.org/officeDocument/2006/relationships/notesSlide" Target="../notesSlides/notesSlide8.xml"/><Relationship Id="rId2" Type="http://schemas.openxmlformats.org/officeDocument/2006/relationships/tags" Target="../tags/tag53.xml"/><Relationship Id="rId1" Type="http://schemas.openxmlformats.org/officeDocument/2006/relationships/tags" Target="../tags/tag52.xml"/><Relationship Id="rId6" Type="http://schemas.openxmlformats.org/officeDocument/2006/relationships/slideLayout" Target="../slideLayouts/slideLayout3.xml"/><Relationship Id="rId5" Type="http://schemas.openxmlformats.org/officeDocument/2006/relationships/tags" Target="../tags/tag56.xml"/><Relationship Id="rId4" Type="http://schemas.openxmlformats.org/officeDocument/2006/relationships/tags" Target="../tags/tag55.xml"/><Relationship Id="rId9" Type="http://schemas.openxmlformats.org/officeDocument/2006/relationships/comments" Target="../comments/commen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tags" Target="../tags/tag59.xml"/><Relationship Id="rId7" Type="http://schemas.openxmlformats.org/officeDocument/2006/relationships/notesSlide" Target="../notesSlides/notesSlide9.xml"/><Relationship Id="rId2" Type="http://schemas.openxmlformats.org/officeDocument/2006/relationships/tags" Target="../tags/tag58.xml"/><Relationship Id="rId1" Type="http://schemas.openxmlformats.org/officeDocument/2006/relationships/tags" Target="../tags/tag57.xml"/><Relationship Id="rId6" Type="http://schemas.openxmlformats.org/officeDocument/2006/relationships/slideLayout" Target="../slideLayouts/slideLayout3.xml"/><Relationship Id="rId5" Type="http://schemas.openxmlformats.org/officeDocument/2006/relationships/tags" Target="../tags/tag61.xml"/><Relationship Id="rId4" Type="http://schemas.openxmlformats.org/officeDocument/2006/relationships/tags" Target="../tags/tag6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B6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G-任意多边形 5">
            <a:extLst>
              <a:ext uri="{FF2B5EF4-FFF2-40B4-BE49-F238E27FC236}">
                <a16:creationId xmlns:a16="http://schemas.microsoft.com/office/drawing/2014/main" id="{7BE5C57A-E46A-4CDF-9BC8-A45E76635234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3449638" y="0"/>
            <a:ext cx="3968750" cy="4102100"/>
          </a:xfrm>
          <a:custGeom>
            <a:avLst/>
            <a:gdLst>
              <a:gd name="T0" fmla="*/ 0 w 2500"/>
              <a:gd name="T1" fmla="*/ 0 h 2581"/>
              <a:gd name="T2" fmla="*/ 2500 w 2500"/>
              <a:gd name="T3" fmla="*/ 2581 h 2581"/>
              <a:gd name="T4" fmla="*/ 2220 w 2500"/>
              <a:gd name="T5" fmla="*/ 1975 h 2581"/>
              <a:gd name="T6" fmla="*/ 0 w 2500"/>
              <a:gd name="T7" fmla="*/ 0 h 2581"/>
              <a:gd name="T8" fmla="*/ 0 60000 65536"/>
              <a:gd name="T9" fmla="*/ 0 60000 65536"/>
              <a:gd name="T10" fmla="*/ 0 60000 65536"/>
              <a:gd name="T11" fmla="*/ 0 60000 65536"/>
              <a:gd name="T12" fmla="*/ 0 w 2500"/>
              <a:gd name="T13" fmla="*/ 0 h 2581"/>
              <a:gd name="T14" fmla="*/ 2500 w 2500"/>
              <a:gd name="T15" fmla="*/ 2581 h 258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500" h="2581">
                <a:moveTo>
                  <a:pt x="0" y="0"/>
                </a:moveTo>
                <a:lnTo>
                  <a:pt x="2500" y="2581"/>
                </a:lnTo>
                <a:lnTo>
                  <a:pt x="2220" y="1975"/>
                </a:lnTo>
                <a:lnTo>
                  <a:pt x="0" y="0"/>
                </a:lnTo>
                <a:close/>
              </a:path>
            </a:pathLst>
          </a:custGeom>
          <a:solidFill>
            <a:srgbClr val="008DCA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" name="MG-任意多边形 6">
            <a:extLst>
              <a:ext uri="{FF2B5EF4-FFF2-40B4-BE49-F238E27FC236}">
                <a16:creationId xmlns:a16="http://schemas.microsoft.com/office/drawing/2014/main" id="{5CE6A59D-6787-4B38-877C-F67B0B503F61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8740775" y="4630738"/>
            <a:ext cx="2811463" cy="2227262"/>
          </a:xfrm>
          <a:custGeom>
            <a:avLst/>
            <a:gdLst>
              <a:gd name="T0" fmla="*/ 1771 w 1771"/>
              <a:gd name="T1" fmla="*/ 932 h 1401"/>
              <a:gd name="T2" fmla="*/ 345 w 1771"/>
              <a:gd name="T3" fmla="*/ 0 h 1401"/>
              <a:gd name="T4" fmla="*/ 0 w 1771"/>
              <a:gd name="T5" fmla="*/ 541 h 1401"/>
              <a:gd name="T6" fmla="*/ 742 w 1771"/>
              <a:gd name="T7" fmla="*/ 1401 h 1401"/>
              <a:gd name="T8" fmla="*/ 1771 w 1771"/>
              <a:gd name="T9" fmla="*/ 932 h 140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771"/>
              <a:gd name="T16" fmla="*/ 0 h 1401"/>
              <a:gd name="T17" fmla="*/ 1771 w 1771"/>
              <a:gd name="T18" fmla="*/ 1401 h 140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771" h="1401">
                <a:moveTo>
                  <a:pt x="1771" y="932"/>
                </a:moveTo>
                <a:lnTo>
                  <a:pt x="345" y="0"/>
                </a:lnTo>
                <a:lnTo>
                  <a:pt x="0" y="541"/>
                </a:lnTo>
                <a:lnTo>
                  <a:pt x="742" y="1401"/>
                </a:lnTo>
                <a:lnTo>
                  <a:pt x="1771" y="932"/>
                </a:lnTo>
                <a:close/>
              </a:path>
            </a:pathLst>
          </a:custGeom>
          <a:solidFill>
            <a:srgbClr val="0073AB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" name="MG-任意多边形 7">
            <a:extLst>
              <a:ext uri="{FF2B5EF4-FFF2-40B4-BE49-F238E27FC236}">
                <a16:creationId xmlns:a16="http://schemas.microsoft.com/office/drawing/2014/main" id="{2009D0C9-7D5E-48C4-BC63-2CA6E330FCF2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7521575" y="850900"/>
            <a:ext cx="4670425" cy="2598738"/>
          </a:xfrm>
          <a:custGeom>
            <a:avLst/>
            <a:gdLst>
              <a:gd name="T0" fmla="*/ 0 w 2942"/>
              <a:gd name="T1" fmla="*/ 0 h 1635"/>
              <a:gd name="T2" fmla="*/ 2942 w 2942"/>
              <a:gd name="T3" fmla="*/ 990 h 1635"/>
              <a:gd name="T4" fmla="*/ 1881 w 2942"/>
              <a:gd name="T5" fmla="*/ 1635 h 1635"/>
              <a:gd name="T6" fmla="*/ 0 w 2942"/>
              <a:gd name="T7" fmla="*/ 0 h 1635"/>
              <a:gd name="T8" fmla="*/ 0 60000 65536"/>
              <a:gd name="T9" fmla="*/ 0 60000 65536"/>
              <a:gd name="T10" fmla="*/ 0 60000 65536"/>
              <a:gd name="T11" fmla="*/ 0 60000 65536"/>
              <a:gd name="T12" fmla="*/ 0 w 2942"/>
              <a:gd name="T13" fmla="*/ 0 h 1635"/>
              <a:gd name="T14" fmla="*/ 2942 w 2942"/>
              <a:gd name="T15" fmla="*/ 1635 h 163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942" h="1635">
                <a:moveTo>
                  <a:pt x="0" y="0"/>
                </a:moveTo>
                <a:lnTo>
                  <a:pt x="2942" y="990"/>
                </a:lnTo>
                <a:lnTo>
                  <a:pt x="1881" y="1635"/>
                </a:lnTo>
                <a:lnTo>
                  <a:pt x="0" y="0"/>
                </a:lnTo>
                <a:close/>
              </a:path>
            </a:pathLst>
          </a:custGeom>
          <a:solidFill>
            <a:srgbClr val="DFEEFA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5" name="MG-任意多边形 8">
            <a:extLst>
              <a:ext uri="{FF2B5EF4-FFF2-40B4-BE49-F238E27FC236}">
                <a16:creationId xmlns:a16="http://schemas.microsoft.com/office/drawing/2014/main" id="{D35A71D1-1A6D-4399-BAF8-B5B3852F7C4B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7026275" y="11113"/>
            <a:ext cx="5165725" cy="2413000"/>
          </a:xfrm>
          <a:custGeom>
            <a:avLst/>
            <a:gdLst>
              <a:gd name="T0" fmla="*/ 0 w 3254"/>
              <a:gd name="T1" fmla="*/ 0 h 1518"/>
              <a:gd name="T2" fmla="*/ 312 w 3254"/>
              <a:gd name="T3" fmla="*/ 528 h 1518"/>
              <a:gd name="T4" fmla="*/ 3254 w 3254"/>
              <a:gd name="T5" fmla="*/ 1518 h 1518"/>
              <a:gd name="T6" fmla="*/ 0 w 3254"/>
              <a:gd name="T7" fmla="*/ 0 h 1518"/>
              <a:gd name="T8" fmla="*/ 0 60000 65536"/>
              <a:gd name="T9" fmla="*/ 0 60000 65536"/>
              <a:gd name="T10" fmla="*/ 0 60000 65536"/>
              <a:gd name="T11" fmla="*/ 0 60000 65536"/>
              <a:gd name="T12" fmla="*/ 0 w 3254"/>
              <a:gd name="T13" fmla="*/ 0 h 1518"/>
              <a:gd name="T14" fmla="*/ 3254 w 3254"/>
              <a:gd name="T15" fmla="*/ 1518 h 151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254" h="1518">
                <a:moveTo>
                  <a:pt x="0" y="0"/>
                </a:moveTo>
                <a:lnTo>
                  <a:pt x="312" y="528"/>
                </a:lnTo>
                <a:lnTo>
                  <a:pt x="3254" y="151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6" name="MG-任意多边形 9">
            <a:extLst>
              <a:ext uri="{FF2B5EF4-FFF2-40B4-BE49-F238E27FC236}">
                <a16:creationId xmlns:a16="http://schemas.microsoft.com/office/drawing/2014/main" id="{CBB40010-AB1B-4FA6-A6B0-1003E30AD830}"/>
              </a:ext>
            </a:extLst>
          </p:cNvPr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8543925" y="3140075"/>
            <a:ext cx="1963738" cy="1490663"/>
          </a:xfrm>
          <a:custGeom>
            <a:avLst/>
            <a:gdLst>
              <a:gd name="T0" fmla="*/ 469 w 1237"/>
              <a:gd name="T1" fmla="*/ 938 h 938"/>
              <a:gd name="T2" fmla="*/ 1237 w 1237"/>
              <a:gd name="T3" fmla="*/ 195 h 938"/>
              <a:gd name="T4" fmla="*/ 0 w 1237"/>
              <a:gd name="T5" fmla="*/ 0 h 938"/>
              <a:gd name="T6" fmla="*/ 469 w 1237"/>
              <a:gd name="T7" fmla="*/ 938 h 938"/>
              <a:gd name="T8" fmla="*/ 0 60000 65536"/>
              <a:gd name="T9" fmla="*/ 0 60000 65536"/>
              <a:gd name="T10" fmla="*/ 0 60000 65536"/>
              <a:gd name="T11" fmla="*/ 0 60000 65536"/>
              <a:gd name="T12" fmla="*/ 0 w 1237"/>
              <a:gd name="T13" fmla="*/ 0 h 938"/>
              <a:gd name="T14" fmla="*/ 1237 w 1237"/>
              <a:gd name="T15" fmla="*/ 938 h 93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237" h="938">
                <a:moveTo>
                  <a:pt x="469" y="938"/>
                </a:moveTo>
                <a:lnTo>
                  <a:pt x="1237" y="195"/>
                </a:lnTo>
                <a:lnTo>
                  <a:pt x="0" y="0"/>
                </a:lnTo>
                <a:lnTo>
                  <a:pt x="469" y="938"/>
                </a:lnTo>
                <a:close/>
              </a:path>
            </a:pathLst>
          </a:custGeom>
          <a:solidFill>
            <a:srgbClr val="2EA7E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" name="MG-任意多边形 10">
            <a:extLst>
              <a:ext uri="{FF2B5EF4-FFF2-40B4-BE49-F238E27FC236}">
                <a16:creationId xmlns:a16="http://schemas.microsoft.com/office/drawing/2014/main" id="{08204199-98A4-4FC0-A625-77E81508D495}"/>
              </a:ext>
            </a:extLst>
          </p:cNvPr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7831138" y="3140075"/>
            <a:ext cx="1457325" cy="2351088"/>
          </a:xfrm>
          <a:custGeom>
            <a:avLst/>
            <a:gdLst>
              <a:gd name="T0" fmla="*/ 0 w 918"/>
              <a:gd name="T1" fmla="*/ 1355 h 1479"/>
              <a:gd name="T2" fmla="*/ 449 w 918"/>
              <a:gd name="T3" fmla="*/ 0 h 1479"/>
              <a:gd name="T4" fmla="*/ 918 w 918"/>
              <a:gd name="T5" fmla="*/ 938 h 1479"/>
              <a:gd name="T6" fmla="*/ 573 w 918"/>
              <a:gd name="T7" fmla="*/ 1479 h 1479"/>
              <a:gd name="T8" fmla="*/ 0 w 918"/>
              <a:gd name="T9" fmla="*/ 1355 h 147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918"/>
              <a:gd name="T16" fmla="*/ 0 h 1479"/>
              <a:gd name="T17" fmla="*/ 918 w 918"/>
              <a:gd name="T18" fmla="*/ 1479 h 147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918" h="1479">
                <a:moveTo>
                  <a:pt x="0" y="1355"/>
                </a:moveTo>
                <a:lnTo>
                  <a:pt x="449" y="0"/>
                </a:lnTo>
                <a:lnTo>
                  <a:pt x="918" y="938"/>
                </a:lnTo>
                <a:lnTo>
                  <a:pt x="573" y="1479"/>
                </a:lnTo>
                <a:lnTo>
                  <a:pt x="0" y="1355"/>
                </a:lnTo>
                <a:close/>
              </a:path>
            </a:pathLst>
          </a:custGeom>
          <a:solidFill>
            <a:srgbClr val="008DCA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8" name="MG-任意多边形 11">
            <a:extLst>
              <a:ext uri="{FF2B5EF4-FFF2-40B4-BE49-F238E27FC236}">
                <a16:creationId xmlns:a16="http://schemas.microsoft.com/office/drawing/2014/main" id="{620171E5-28AE-4413-8C20-49E5A2152A38}"/>
              </a:ext>
            </a:extLst>
          </p:cNvPr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6973888" y="3140075"/>
            <a:ext cx="1570037" cy="2152650"/>
          </a:xfrm>
          <a:custGeom>
            <a:avLst/>
            <a:gdLst>
              <a:gd name="T0" fmla="*/ 0 w 989"/>
              <a:gd name="T1" fmla="*/ 0 h 1355"/>
              <a:gd name="T2" fmla="*/ 540 w 989"/>
              <a:gd name="T3" fmla="*/ 1355 h 1355"/>
              <a:gd name="T4" fmla="*/ 989 w 989"/>
              <a:gd name="T5" fmla="*/ 0 h 1355"/>
              <a:gd name="T6" fmla="*/ 0 w 989"/>
              <a:gd name="T7" fmla="*/ 0 h 1355"/>
              <a:gd name="T8" fmla="*/ 0 60000 65536"/>
              <a:gd name="T9" fmla="*/ 0 60000 65536"/>
              <a:gd name="T10" fmla="*/ 0 60000 65536"/>
              <a:gd name="T11" fmla="*/ 0 60000 65536"/>
              <a:gd name="T12" fmla="*/ 0 w 989"/>
              <a:gd name="T13" fmla="*/ 0 h 1355"/>
              <a:gd name="T14" fmla="*/ 989 w 989"/>
              <a:gd name="T15" fmla="*/ 1355 h 135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989" h="1355">
                <a:moveTo>
                  <a:pt x="0" y="0"/>
                </a:moveTo>
                <a:lnTo>
                  <a:pt x="540" y="1355"/>
                </a:lnTo>
                <a:lnTo>
                  <a:pt x="98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73AB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9" name="MG-任意多边形 12">
            <a:extLst>
              <a:ext uri="{FF2B5EF4-FFF2-40B4-BE49-F238E27FC236}">
                <a16:creationId xmlns:a16="http://schemas.microsoft.com/office/drawing/2014/main" id="{A5BE52D9-28BD-4FC8-A7D2-02BDA6419A91}"/>
              </a:ext>
            </a:extLst>
          </p:cNvPr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9288463" y="3449638"/>
            <a:ext cx="1466850" cy="2135187"/>
          </a:xfrm>
          <a:custGeom>
            <a:avLst/>
            <a:gdLst>
              <a:gd name="T0" fmla="*/ 0 w 924"/>
              <a:gd name="T1" fmla="*/ 743 h 1343"/>
              <a:gd name="T2" fmla="*/ 768 w 924"/>
              <a:gd name="T3" fmla="*/ 0 h 1343"/>
              <a:gd name="T4" fmla="*/ 924 w 924"/>
              <a:gd name="T5" fmla="*/ 1343 h 1343"/>
              <a:gd name="T6" fmla="*/ 0 w 924"/>
              <a:gd name="T7" fmla="*/ 743 h 1343"/>
              <a:gd name="T8" fmla="*/ 0 60000 65536"/>
              <a:gd name="T9" fmla="*/ 0 60000 65536"/>
              <a:gd name="T10" fmla="*/ 0 60000 65536"/>
              <a:gd name="T11" fmla="*/ 0 60000 65536"/>
              <a:gd name="T12" fmla="*/ 0 w 924"/>
              <a:gd name="T13" fmla="*/ 0 h 1343"/>
              <a:gd name="T14" fmla="*/ 924 w 924"/>
              <a:gd name="T15" fmla="*/ 1343 h 134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924" h="1343">
                <a:moveTo>
                  <a:pt x="0" y="743"/>
                </a:moveTo>
                <a:lnTo>
                  <a:pt x="768" y="0"/>
                </a:lnTo>
                <a:lnTo>
                  <a:pt x="924" y="1343"/>
                </a:lnTo>
                <a:lnTo>
                  <a:pt x="0" y="743"/>
                </a:lnTo>
                <a:close/>
              </a:path>
            </a:pathLst>
          </a:custGeom>
          <a:solidFill>
            <a:srgbClr val="82C1EA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" name="MG-任意多边形 13">
            <a:extLst>
              <a:ext uri="{FF2B5EF4-FFF2-40B4-BE49-F238E27FC236}">
                <a16:creationId xmlns:a16="http://schemas.microsoft.com/office/drawing/2014/main" id="{237BC2B0-BABE-434F-99C2-E1EC11E7FC3E}"/>
              </a:ext>
            </a:extLst>
          </p:cNvPr>
          <p:cNvSpPr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7521575" y="850900"/>
            <a:ext cx="2986088" cy="2598738"/>
          </a:xfrm>
          <a:custGeom>
            <a:avLst/>
            <a:gdLst>
              <a:gd name="T0" fmla="*/ 1881 w 1881"/>
              <a:gd name="T1" fmla="*/ 1635 h 1635"/>
              <a:gd name="T2" fmla="*/ 0 w 1881"/>
              <a:gd name="T3" fmla="*/ 0 h 1635"/>
              <a:gd name="T4" fmla="*/ 644 w 1881"/>
              <a:gd name="T5" fmla="*/ 1440 h 1635"/>
              <a:gd name="T6" fmla="*/ 1881 w 1881"/>
              <a:gd name="T7" fmla="*/ 1635 h 1635"/>
              <a:gd name="T8" fmla="*/ 0 60000 65536"/>
              <a:gd name="T9" fmla="*/ 0 60000 65536"/>
              <a:gd name="T10" fmla="*/ 0 60000 65536"/>
              <a:gd name="T11" fmla="*/ 0 60000 65536"/>
              <a:gd name="T12" fmla="*/ 0 w 1881"/>
              <a:gd name="T13" fmla="*/ 0 h 1635"/>
              <a:gd name="T14" fmla="*/ 1881 w 1881"/>
              <a:gd name="T15" fmla="*/ 1635 h 163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81" h="1635">
                <a:moveTo>
                  <a:pt x="1881" y="1635"/>
                </a:moveTo>
                <a:lnTo>
                  <a:pt x="0" y="0"/>
                </a:lnTo>
                <a:lnTo>
                  <a:pt x="644" y="1440"/>
                </a:lnTo>
                <a:lnTo>
                  <a:pt x="1881" y="1635"/>
                </a:lnTo>
                <a:close/>
              </a:path>
            </a:pathLst>
          </a:custGeom>
          <a:solidFill>
            <a:srgbClr val="BBDCF4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1" name="MG-任意多边形 14">
            <a:extLst>
              <a:ext uri="{FF2B5EF4-FFF2-40B4-BE49-F238E27FC236}">
                <a16:creationId xmlns:a16="http://schemas.microsoft.com/office/drawing/2014/main" id="{8A55F44D-3A6D-424A-9C43-C321CF977820}"/>
              </a:ext>
            </a:extLst>
          </p:cNvPr>
          <p:cNvSpPr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6973888" y="850900"/>
            <a:ext cx="1570037" cy="2289175"/>
          </a:xfrm>
          <a:custGeom>
            <a:avLst/>
            <a:gdLst>
              <a:gd name="T0" fmla="*/ 989 w 989"/>
              <a:gd name="T1" fmla="*/ 1440 h 1440"/>
              <a:gd name="T2" fmla="*/ 0 w 989"/>
              <a:gd name="T3" fmla="*/ 1440 h 1440"/>
              <a:gd name="T4" fmla="*/ 345 w 989"/>
              <a:gd name="T5" fmla="*/ 0 h 1440"/>
              <a:gd name="T6" fmla="*/ 989 w 989"/>
              <a:gd name="T7" fmla="*/ 1440 h 1440"/>
              <a:gd name="T8" fmla="*/ 0 60000 65536"/>
              <a:gd name="T9" fmla="*/ 0 60000 65536"/>
              <a:gd name="T10" fmla="*/ 0 60000 65536"/>
              <a:gd name="T11" fmla="*/ 0 60000 65536"/>
              <a:gd name="T12" fmla="*/ 0 w 989"/>
              <a:gd name="T13" fmla="*/ 0 h 1440"/>
              <a:gd name="T14" fmla="*/ 989 w 989"/>
              <a:gd name="T15" fmla="*/ 1440 h 144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989" h="1440">
                <a:moveTo>
                  <a:pt x="989" y="1440"/>
                </a:moveTo>
                <a:lnTo>
                  <a:pt x="0" y="1440"/>
                </a:lnTo>
                <a:lnTo>
                  <a:pt x="345" y="0"/>
                </a:lnTo>
                <a:lnTo>
                  <a:pt x="989" y="1440"/>
                </a:lnTo>
                <a:close/>
              </a:path>
            </a:pathLst>
          </a:custGeom>
          <a:solidFill>
            <a:srgbClr val="82C1EA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2" name="MG-任意多边形 15">
            <a:extLst>
              <a:ext uri="{FF2B5EF4-FFF2-40B4-BE49-F238E27FC236}">
                <a16:creationId xmlns:a16="http://schemas.microsoft.com/office/drawing/2014/main" id="{A421A5B5-4637-4FD3-918F-94865D36C2EB}"/>
              </a:ext>
            </a:extLst>
          </p:cNvPr>
          <p:cNvSpPr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3449638" y="0"/>
            <a:ext cx="4071937" cy="3140075"/>
          </a:xfrm>
          <a:custGeom>
            <a:avLst/>
            <a:gdLst>
              <a:gd name="T0" fmla="*/ 2253 w 2565"/>
              <a:gd name="T1" fmla="*/ 7 h 1975"/>
              <a:gd name="T2" fmla="*/ 0 w 2565"/>
              <a:gd name="T3" fmla="*/ 0 h 1975"/>
              <a:gd name="T4" fmla="*/ 2220 w 2565"/>
              <a:gd name="T5" fmla="*/ 1975 h 1975"/>
              <a:gd name="T6" fmla="*/ 2565 w 2565"/>
              <a:gd name="T7" fmla="*/ 535 h 1975"/>
              <a:gd name="T8" fmla="*/ 2253 w 2565"/>
              <a:gd name="T9" fmla="*/ 7 h 197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565"/>
              <a:gd name="T16" fmla="*/ 0 h 1975"/>
              <a:gd name="T17" fmla="*/ 2565 w 2565"/>
              <a:gd name="T18" fmla="*/ 1975 h 197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565" h="1975">
                <a:moveTo>
                  <a:pt x="2253" y="7"/>
                </a:moveTo>
                <a:lnTo>
                  <a:pt x="0" y="0"/>
                </a:lnTo>
                <a:lnTo>
                  <a:pt x="2220" y="1975"/>
                </a:lnTo>
                <a:lnTo>
                  <a:pt x="2565" y="535"/>
                </a:lnTo>
                <a:lnTo>
                  <a:pt x="2253" y="7"/>
                </a:lnTo>
                <a:close/>
              </a:path>
            </a:pathLst>
          </a:custGeom>
          <a:solidFill>
            <a:srgbClr val="BBDCF4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3" name="MG-任意多边形 16">
            <a:extLst>
              <a:ext uri="{FF2B5EF4-FFF2-40B4-BE49-F238E27FC236}">
                <a16:creationId xmlns:a16="http://schemas.microsoft.com/office/drawing/2014/main" id="{47774900-57DD-4C4B-887C-6BA150A8D633}"/>
              </a:ext>
            </a:extLst>
          </p:cNvPr>
          <p:cNvSpPr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10507663" y="2424113"/>
            <a:ext cx="1684337" cy="2528887"/>
          </a:xfrm>
          <a:custGeom>
            <a:avLst/>
            <a:gdLst>
              <a:gd name="T0" fmla="*/ 1061 w 1061"/>
              <a:gd name="T1" fmla="*/ 0 h 1590"/>
              <a:gd name="T2" fmla="*/ 111 w 1061"/>
              <a:gd name="T3" fmla="*/ 1590 h 1590"/>
              <a:gd name="T4" fmla="*/ 0 w 1061"/>
              <a:gd name="T5" fmla="*/ 645 h 1590"/>
              <a:gd name="T6" fmla="*/ 1061 w 1061"/>
              <a:gd name="T7" fmla="*/ 0 h 1590"/>
              <a:gd name="T8" fmla="*/ 0 60000 65536"/>
              <a:gd name="T9" fmla="*/ 0 60000 65536"/>
              <a:gd name="T10" fmla="*/ 0 60000 65536"/>
              <a:gd name="T11" fmla="*/ 0 60000 65536"/>
              <a:gd name="T12" fmla="*/ 0 w 1061"/>
              <a:gd name="T13" fmla="*/ 0 h 1590"/>
              <a:gd name="T14" fmla="*/ 1061 w 1061"/>
              <a:gd name="T15" fmla="*/ 1590 h 159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61" h="1590">
                <a:moveTo>
                  <a:pt x="1061" y="0"/>
                </a:moveTo>
                <a:lnTo>
                  <a:pt x="111" y="1590"/>
                </a:lnTo>
                <a:lnTo>
                  <a:pt x="0" y="645"/>
                </a:lnTo>
                <a:lnTo>
                  <a:pt x="1061" y="0"/>
                </a:lnTo>
                <a:close/>
              </a:path>
            </a:pathLst>
          </a:custGeom>
          <a:solidFill>
            <a:srgbClr val="008DCA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14" name="MG-图片 13">
            <a:extLst>
              <a:ext uri="{FF2B5EF4-FFF2-40B4-BE49-F238E27FC236}">
                <a16:creationId xmlns:a16="http://schemas.microsoft.com/office/drawing/2014/main" id="{A8873252-C58F-486C-9EFF-1098F7E1BA69}"/>
              </a:ext>
            </a:extLst>
          </p:cNvPr>
          <p:cNvPicPr>
            <a:picLocks noChangeAspect="1"/>
          </p:cNvPicPr>
          <p:nvPr>
            <p:custDataLst>
              <p:tags r:id="rId14"/>
            </p:custDataLst>
          </p:nvPr>
        </p:nvPicPr>
        <p:blipFill rotWithShape="1">
          <a:blip r:embed="rId19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03" t="28952" b="40483"/>
          <a:stretch/>
        </p:blipFill>
        <p:spPr>
          <a:xfrm>
            <a:off x="738754" y="1038033"/>
            <a:ext cx="1688434" cy="837440"/>
          </a:xfrm>
          <a:prstGeom prst="rect">
            <a:avLst/>
          </a:prstGeom>
        </p:spPr>
      </p:pic>
      <p:sp>
        <p:nvSpPr>
          <p:cNvPr id="15" name="MG-Rectangle 14">
            <a:extLst>
              <a:ext uri="{FF2B5EF4-FFF2-40B4-BE49-F238E27FC236}">
                <a16:creationId xmlns:a16="http://schemas.microsoft.com/office/drawing/2014/main" id="{EB6DD335-A52D-4102-B956-4DDFD3EED1A5}"/>
              </a:ext>
            </a:extLst>
          </p:cNvPr>
          <p:cNvSpPr/>
          <p:nvPr>
            <p:custDataLst>
              <p:tags r:id="rId15"/>
            </p:custDataLst>
          </p:nvPr>
        </p:nvSpPr>
        <p:spPr>
          <a:xfrm>
            <a:off x="738754" y="2465009"/>
            <a:ext cx="5346133" cy="15226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6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晋升答辩</a:t>
            </a:r>
            <a:endParaRPr lang="en-US" altLang="zh-CN" sz="6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3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zh-CN" altLang="en-US" sz="3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序列</a:t>
            </a:r>
            <a:endParaRPr lang="en-US" altLang="zh-CN" sz="3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MG-矩形 18">
            <a:extLst>
              <a:ext uri="{FF2B5EF4-FFF2-40B4-BE49-F238E27FC236}">
                <a16:creationId xmlns:a16="http://schemas.microsoft.com/office/drawing/2014/main" id="{D492FC0A-DE1C-469E-B439-3338C6EF42FD}"/>
              </a:ext>
            </a:extLst>
          </p:cNvPr>
          <p:cNvSpPr>
            <a:spLocks noChangeArrowheads="1"/>
          </p:cNvSpPr>
          <p:nvPr>
            <p:custDataLst>
              <p:tags r:id="rId16"/>
            </p:custDataLst>
          </p:nvPr>
        </p:nvSpPr>
        <p:spPr bwMode="auto">
          <a:xfrm>
            <a:off x="738754" y="4126672"/>
            <a:ext cx="2598737" cy="1008131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50000"/>
              </a:lnSpc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姓名：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所属部门：             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5656420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500"/>
                            </p:stCondLst>
                            <p:childTnLst>
                              <p:par>
                                <p:cTn id="5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0"/>
                            </p:stCondLst>
                            <p:childTnLst>
                              <p:par>
                                <p:cTn id="5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500"/>
                            </p:stCondLst>
                            <p:childTnLst>
                              <p:par>
                                <p:cTn id="6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000"/>
                            </p:stCondLst>
                            <p:childTnLst>
                              <p:par>
                                <p:cTn id="6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6500"/>
                            </p:stCondLst>
                            <p:childTnLst>
                              <p:par>
                                <p:cTn id="7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7000"/>
                            </p:stCondLst>
                            <p:childTnLst>
                              <p:par>
                                <p:cTn id="7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5" grpId="0"/>
      <p:bldP spid="1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G-标题 1">
            <a:extLst>
              <a:ext uri="{FF2B5EF4-FFF2-40B4-BE49-F238E27FC236}">
                <a16:creationId xmlns:a16="http://schemas.microsoft.com/office/drawing/2014/main" id="{DD5A03A5-B34B-4C9B-B5F3-9D43FF0585B6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altLang="zh-CN" dirty="0"/>
              <a:t>01 </a:t>
            </a:r>
            <a:r>
              <a:rPr lang="zh-CN" altLang="en-US" dirty="0"/>
              <a:t>用户虚拟形象 </a:t>
            </a:r>
            <a:r>
              <a:rPr lang="en-US" altLang="zh-CN" dirty="0"/>
              <a:t>1.5-</a:t>
            </a:r>
            <a:r>
              <a:rPr lang="zh-CN" altLang="en-US" dirty="0"/>
              <a:t>探索</a:t>
            </a:r>
            <a:r>
              <a:rPr lang="en-US" altLang="zh-CN" dirty="0"/>
              <a:t>unity</a:t>
            </a:r>
            <a:r>
              <a:rPr lang="zh-CN" altLang="en-US" dirty="0"/>
              <a:t>进粉</a:t>
            </a:r>
          </a:p>
        </p:txBody>
      </p:sp>
      <p:sp>
        <p:nvSpPr>
          <p:cNvPr id="3" name="MG-Rectangle 2">
            <a:extLst>
              <a:ext uri="{FF2B5EF4-FFF2-40B4-BE49-F238E27FC236}">
                <a16:creationId xmlns:a16="http://schemas.microsoft.com/office/drawing/2014/main" id="{829CA9D8-20D8-4418-8384-BD478A89D2BE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371475" y="1052512"/>
            <a:ext cx="11449050" cy="532923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1">
              <a:lnSpc>
                <a:spcPct val="120000"/>
              </a:lnSpc>
            </a:pPr>
            <a:endParaRPr lang="en-US" altLang="zh-CN" sz="2000" dirty="0">
              <a:solidFill>
                <a:schemeClr val="tx1">
                  <a:lumMod val="65000"/>
                </a:schemeClr>
              </a:solidFill>
            </a:endParaRPr>
          </a:p>
        </p:txBody>
      </p:sp>
      <p:sp>
        <p:nvSpPr>
          <p:cNvPr id="7" name="MG-文本框 6">
            <a:extLst>
              <a:ext uri="{FF2B5EF4-FFF2-40B4-BE49-F238E27FC236}">
                <a16:creationId xmlns:a16="http://schemas.microsoft.com/office/drawing/2014/main" id="{9BE2E753-E40D-B969-90DF-CA10FFB5381F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1226865" y="1729782"/>
            <a:ext cx="3776133" cy="7383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000" indent="-1800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bg1"/>
                </a:solidFill>
              </a:rPr>
              <a:t>分析包体的组成成分</a:t>
            </a:r>
            <a:endParaRPr lang="en-US" altLang="zh-CN" sz="1200" dirty="0">
              <a:solidFill>
                <a:schemeClr val="bg1"/>
              </a:solidFill>
            </a:endParaRPr>
          </a:p>
          <a:p>
            <a:pPr marL="180000" indent="-1800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200" b="0" i="0" dirty="0">
                <a:solidFill>
                  <a:srgbClr val="060607"/>
                </a:solidFill>
                <a:effectLst/>
                <a:latin typeface="PingFang SC"/>
              </a:rPr>
              <a:t>通过查看</a:t>
            </a:r>
            <a:r>
              <a:rPr lang="en-US" altLang="zh-CN" sz="1200" b="0" i="0" dirty="0">
                <a:solidFill>
                  <a:srgbClr val="060607"/>
                </a:solidFill>
                <a:effectLst/>
                <a:latin typeface="PingFang SC"/>
              </a:rPr>
              <a:t>Editor Log</a:t>
            </a:r>
            <a:r>
              <a:rPr lang="zh-CN" altLang="en-US" sz="1200" b="0" i="0" dirty="0">
                <a:solidFill>
                  <a:srgbClr val="060607"/>
                </a:solidFill>
                <a:effectLst/>
                <a:latin typeface="PingFang SC"/>
              </a:rPr>
              <a:t>及</a:t>
            </a:r>
            <a:r>
              <a:rPr lang="en-US" altLang="zh-CN" sz="1200" b="0" i="0" dirty="0">
                <a:solidFill>
                  <a:srgbClr val="222222"/>
                </a:solidFill>
                <a:effectLst/>
                <a:latin typeface="-apple-system"/>
              </a:rPr>
              <a:t>Build Report</a:t>
            </a:r>
            <a:r>
              <a:rPr lang="zh-CN" altLang="en-US" sz="1200" b="0" i="0" dirty="0">
                <a:solidFill>
                  <a:srgbClr val="060607"/>
                </a:solidFill>
                <a:effectLst/>
                <a:latin typeface="PingFang SC"/>
              </a:rPr>
              <a:t>可以了解打包相关数据，从而进行包体优化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4" name="MG-文本框 3">
            <a:extLst>
              <a:ext uri="{FF2B5EF4-FFF2-40B4-BE49-F238E27FC236}">
                <a16:creationId xmlns:a16="http://schemas.microsoft.com/office/drawing/2014/main" id="{13B39D04-E8B0-8051-B1C8-B438D9BF76BE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6222198" y="1729782"/>
            <a:ext cx="5598327" cy="11815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80000" indent="-1800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bg1"/>
                </a:solidFill>
              </a:rPr>
              <a:t>使用分包策略</a:t>
            </a:r>
            <a:endParaRPr lang="en-US" altLang="zh-CN" sz="1200" dirty="0">
              <a:solidFill>
                <a:schemeClr val="bg1"/>
              </a:solidFill>
            </a:endParaRPr>
          </a:p>
          <a:p>
            <a:pPr marL="180000" indent="-1800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bg1"/>
                </a:solidFill>
              </a:rPr>
              <a:t>必要的但非首发的（首包仅保留功能，资源模型走下发），使用动态下发形式</a:t>
            </a:r>
            <a:endParaRPr lang="en-US" altLang="zh-CN" sz="1200" dirty="0">
              <a:solidFill>
                <a:schemeClr val="bg1"/>
              </a:solidFill>
            </a:endParaRPr>
          </a:p>
          <a:p>
            <a:pPr marL="180000" indent="-1800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bg1"/>
                </a:solidFill>
              </a:rPr>
              <a:t>原生的技术</a:t>
            </a:r>
            <a:r>
              <a:rPr lang="en-US" altLang="zh-CN" sz="1200" dirty="0">
                <a:solidFill>
                  <a:schemeClr val="bg1"/>
                </a:solidFill>
              </a:rPr>
              <a:t>Demo</a:t>
            </a:r>
            <a:r>
              <a:rPr lang="zh-CN" altLang="en-US" sz="1200" dirty="0">
                <a:solidFill>
                  <a:schemeClr val="bg1"/>
                </a:solidFill>
              </a:rPr>
              <a:t>经过瘦身从</a:t>
            </a:r>
            <a:r>
              <a:rPr lang="en-US" altLang="zh-CN" sz="1200" dirty="0">
                <a:solidFill>
                  <a:srgbClr val="FF0000"/>
                </a:solidFill>
              </a:rPr>
              <a:t>500M-&gt;100M</a:t>
            </a:r>
            <a:r>
              <a:rPr lang="zh-CN" altLang="en-US" sz="1200" dirty="0">
                <a:solidFill>
                  <a:srgbClr val="FF0000"/>
                </a:solidFill>
              </a:rPr>
              <a:t>，</a:t>
            </a:r>
            <a:r>
              <a:rPr lang="zh-CN" altLang="en-US" sz="1200" dirty="0">
                <a:solidFill>
                  <a:schemeClr val="bg1"/>
                </a:solidFill>
              </a:rPr>
              <a:t>最小</a:t>
            </a:r>
            <a:endParaRPr lang="en-US" altLang="zh-CN" sz="1200" dirty="0">
              <a:solidFill>
                <a:schemeClr val="bg1"/>
              </a:solidFill>
            </a:endParaRPr>
          </a:p>
          <a:p>
            <a:pPr>
              <a:lnSpc>
                <a:spcPct val="120000"/>
              </a:lnSpc>
            </a:pPr>
            <a:endParaRPr lang="en-US" altLang="zh-CN" sz="1200" dirty="0">
              <a:solidFill>
                <a:schemeClr val="bg1"/>
              </a:solidFill>
            </a:endParaRPr>
          </a:p>
          <a:p>
            <a:pPr marL="180000" indent="-1800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zh-CN" altLang="en-US" sz="1200" dirty="0">
              <a:solidFill>
                <a:schemeClr val="bg1"/>
              </a:solidFill>
            </a:endParaRPr>
          </a:p>
        </p:txBody>
      </p:sp>
      <p:pic>
        <p:nvPicPr>
          <p:cNvPr id="9" name="MG-图片 8">
            <a:extLst>
              <a:ext uri="{FF2B5EF4-FFF2-40B4-BE49-F238E27FC236}">
                <a16:creationId xmlns:a16="http://schemas.microsoft.com/office/drawing/2014/main" id="{19D4C83A-16DB-F734-0897-09BB8F5EAB24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617652" y="2649452"/>
            <a:ext cx="4962296" cy="3093945"/>
          </a:xfrm>
          <a:prstGeom prst="rect">
            <a:avLst/>
          </a:prstGeom>
        </p:spPr>
      </p:pic>
      <p:pic>
        <p:nvPicPr>
          <p:cNvPr id="11" name="MG-图片 10">
            <a:extLst>
              <a:ext uri="{FF2B5EF4-FFF2-40B4-BE49-F238E27FC236}">
                <a16:creationId xmlns:a16="http://schemas.microsoft.com/office/drawing/2014/main" id="{35568292-EAF3-5B5E-3D07-53C7CD03304D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6442243" y="2894391"/>
            <a:ext cx="5079775" cy="3093945"/>
          </a:xfrm>
          <a:prstGeom prst="rect">
            <a:avLst/>
          </a:prstGeom>
        </p:spPr>
      </p:pic>
      <p:sp>
        <p:nvSpPr>
          <p:cNvPr id="12" name="MG-文本框 11">
            <a:extLst>
              <a:ext uri="{FF2B5EF4-FFF2-40B4-BE49-F238E27FC236}">
                <a16:creationId xmlns:a16="http://schemas.microsoft.com/office/drawing/2014/main" id="{9408F264-5D41-0DA9-3BF0-A53743CF2731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4614333" y="1243575"/>
            <a:ext cx="2786660" cy="2951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80000" indent="-1800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bg1"/>
                </a:solidFill>
              </a:rPr>
              <a:t>Unity </a:t>
            </a:r>
            <a:r>
              <a:rPr lang="zh-CN" altLang="en-US" sz="1200" dirty="0">
                <a:solidFill>
                  <a:schemeClr val="bg1"/>
                </a:solidFill>
              </a:rPr>
              <a:t>虚拟人</a:t>
            </a:r>
            <a:r>
              <a:rPr lang="en-US" altLang="zh-CN" sz="1200" dirty="0">
                <a:solidFill>
                  <a:schemeClr val="bg1"/>
                </a:solidFill>
              </a:rPr>
              <a:t>Demo</a:t>
            </a:r>
            <a:r>
              <a:rPr lang="zh-CN" altLang="en-US" sz="1200" dirty="0">
                <a:solidFill>
                  <a:schemeClr val="bg1"/>
                </a:solidFill>
              </a:rPr>
              <a:t>能否满足需求？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06594260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7" grpId="0"/>
      <p:bldP spid="4" grpId="0"/>
      <p:bldP spid="1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G-标题 1">
            <a:extLst>
              <a:ext uri="{FF2B5EF4-FFF2-40B4-BE49-F238E27FC236}">
                <a16:creationId xmlns:a16="http://schemas.microsoft.com/office/drawing/2014/main" id="{DD5A03A5-B34B-4C9B-B5F3-9D43FF0585B6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altLang="zh-CN" dirty="0"/>
              <a:t>01 </a:t>
            </a:r>
            <a:r>
              <a:rPr lang="zh-CN" altLang="en-US" dirty="0"/>
              <a:t>用户虚拟形象 </a:t>
            </a:r>
            <a:r>
              <a:rPr lang="en-US" altLang="zh-CN" dirty="0"/>
              <a:t>1.5-</a:t>
            </a:r>
            <a:r>
              <a:rPr lang="zh-CN" altLang="en-US" dirty="0"/>
              <a:t>技术转型</a:t>
            </a:r>
          </a:p>
        </p:txBody>
      </p:sp>
      <p:sp>
        <p:nvSpPr>
          <p:cNvPr id="3" name="MG-Rectangle 2">
            <a:extLst>
              <a:ext uri="{FF2B5EF4-FFF2-40B4-BE49-F238E27FC236}">
                <a16:creationId xmlns:a16="http://schemas.microsoft.com/office/drawing/2014/main" id="{829CA9D8-20D8-4418-8384-BD478A89D2BE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371475" y="1052512"/>
            <a:ext cx="11449050" cy="532923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1">
              <a:lnSpc>
                <a:spcPct val="120000"/>
              </a:lnSpc>
            </a:pPr>
            <a:endParaRPr lang="en-US" altLang="zh-CN" sz="2000" dirty="0">
              <a:solidFill>
                <a:schemeClr val="tx1">
                  <a:lumMod val="65000"/>
                </a:schemeClr>
              </a:solidFill>
            </a:endParaRPr>
          </a:p>
        </p:txBody>
      </p:sp>
      <p:sp>
        <p:nvSpPr>
          <p:cNvPr id="8" name="MG-文本框 7">
            <a:extLst>
              <a:ext uri="{FF2B5EF4-FFF2-40B4-BE49-F238E27FC236}">
                <a16:creationId xmlns:a16="http://schemas.microsoft.com/office/drawing/2014/main" id="{E5F3A046-C417-83A1-DA74-54B7419D322C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3071371" y="2545029"/>
            <a:ext cx="5023805" cy="2695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200" b="1" i="0" dirty="0">
                <a:solidFill>
                  <a:srgbClr val="060607"/>
                </a:solidFill>
                <a:effectLst/>
                <a:latin typeface="PingFang SC"/>
              </a:rPr>
              <a:t>考虑到原生</a:t>
            </a:r>
            <a:r>
              <a:rPr lang="en-US" altLang="zh-CN" sz="1200" b="1" i="0" dirty="0">
                <a:solidFill>
                  <a:srgbClr val="060607"/>
                </a:solidFill>
                <a:effectLst/>
                <a:latin typeface="PingFang SC"/>
              </a:rPr>
              <a:t>Unity</a:t>
            </a:r>
            <a:r>
              <a:rPr lang="zh-CN" altLang="en-US" sz="1200" b="1" i="0" dirty="0">
                <a:solidFill>
                  <a:srgbClr val="060607"/>
                </a:solidFill>
                <a:effectLst/>
                <a:latin typeface="PingFang SC"/>
              </a:rPr>
              <a:t>会给首包体增加至少</a:t>
            </a:r>
            <a:r>
              <a:rPr lang="en-US" altLang="zh-CN" sz="1200" b="1" i="0" dirty="0">
                <a:solidFill>
                  <a:srgbClr val="FF0000"/>
                </a:solidFill>
                <a:effectLst/>
                <a:latin typeface="PingFang SC"/>
              </a:rPr>
              <a:t>80M</a:t>
            </a:r>
            <a:r>
              <a:rPr lang="zh-CN" altLang="en-US" sz="1200" b="1" i="0" dirty="0">
                <a:solidFill>
                  <a:srgbClr val="060607"/>
                </a:solidFill>
                <a:effectLst/>
                <a:latin typeface="PingFang SC"/>
              </a:rPr>
              <a:t>以上的大小</a:t>
            </a:r>
            <a:endParaRPr lang="en-US" altLang="zh-CN" sz="1200" b="1" i="0" dirty="0">
              <a:solidFill>
                <a:srgbClr val="060607"/>
              </a:solidFill>
              <a:effectLst/>
              <a:latin typeface="PingFang SC"/>
            </a:endParaRPr>
          </a:p>
          <a:p>
            <a:pPr algn="l"/>
            <a:r>
              <a:rPr lang="zh-CN" altLang="en-US" sz="1200" b="1" i="0" dirty="0">
                <a:solidFill>
                  <a:srgbClr val="060607"/>
                </a:solidFill>
                <a:effectLst/>
                <a:latin typeface="PingFang SC"/>
              </a:rPr>
              <a:t>首保体和用户下载意愿成反比</a:t>
            </a:r>
            <a:endParaRPr lang="en-US" altLang="zh-CN" sz="1200" b="1" i="0" dirty="0">
              <a:solidFill>
                <a:srgbClr val="060607"/>
              </a:solidFill>
              <a:effectLst/>
              <a:latin typeface="PingFang SC"/>
            </a:endParaRPr>
          </a:p>
          <a:p>
            <a:pPr algn="l"/>
            <a:endParaRPr lang="en-US" altLang="zh-CN" sz="1200" b="1" i="0" dirty="0">
              <a:solidFill>
                <a:srgbClr val="060607"/>
              </a:solidFill>
              <a:effectLst/>
              <a:latin typeface="PingFang SC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zh-CN" altLang="en-US" sz="1200" b="1" i="0" dirty="0">
                <a:solidFill>
                  <a:srgbClr val="060607"/>
                </a:solidFill>
                <a:effectLst/>
                <a:latin typeface="PingFang SC"/>
              </a:rPr>
              <a:t>下载时间</a:t>
            </a:r>
            <a:r>
              <a:rPr lang="zh-CN" altLang="en-US" sz="1200" b="0" i="0" dirty="0">
                <a:solidFill>
                  <a:srgbClr val="060607"/>
                </a:solidFill>
                <a:effectLst/>
                <a:latin typeface="PingFang SC"/>
              </a:rPr>
              <a:t>：较大的应用包体需要更长的时间来下载，</a:t>
            </a:r>
            <a:r>
              <a:rPr lang="en-US" altLang="zh-CN" sz="1200" b="0" i="0" dirty="0">
                <a:solidFill>
                  <a:srgbClr val="060607"/>
                </a:solidFill>
                <a:effectLst/>
                <a:latin typeface="PingFang SC"/>
              </a:rPr>
              <a:t>100M</a:t>
            </a:r>
            <a:r>
              <a:rPr lang="zh-CN" altLang="en-US" sz="1200" b="0" i="0" dirty="0">
                <a:solidFill>
                  <a:srgbClr val="060607"/>
                </a:solidFill>
                <a:effectLst/>
                <a:latin typeface="PingFang SC"/>
              </a:rPr>
              <a:t>以上每</a:t>
            </a:r>
            <a:r>
              <a:rPr lang="zh-CN" altLang="en-US" sz="1200" dirty="0">
                <a:solidFill>
                  <a:schemeClr val="bg1"/>
                </a:solidFill>
              </a:rPr>
              <a:t>增加</a:t>
            </a:r>
            <a:r>
              <a:rPr lang="en-US" altLang="zh-CN" sz="1200" dirty="0">
                <a:solidFill>
                  <a:schemeClr val="bg1"/>
                </a:solidFill>
              </a:rPr>
              <a:t>10M</a:t>
            </a:r>
            <a:r>
              <a:rPr lang="zh-CN" altLang="en-US" sz="1200" dirty="0">
                <a:solidFill>
                  <a:schemeClr val="bg1"/>
                </a:solidFill>
              </a:rPr>
              <a:t>用户下载的意愿减少</a:t>
            </a:r>
            <a:r>
              <a:rPr lang="en-US" altLang="zh-CN" sz="1200" dirty="0">
                <a:solidFill>
                  <a:schemeClr val="bg1"/>
                </a:solidFill>
              </a:rPr>
              <a:t>1%</a:t>
            </a:r>
            <a:r>
              <a:rPr lang="zh-CN" altLang="en-US" sz="1200" b="0" i="0" dirty="0">
                <a:solidFill>
                  <a:srgbClr val="060607"/>
                </a:solidFill>
                <a:effectLst/>
                <a:latin typeface="PingFang SC"/>
              </a:rPr>
              <a:t>。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zh-CN" altLang="en-US" sz="1200" b="1" i="0" dirty="0">
                <a:solidFill>
                  <a:srgbClr val="060607"/>
                </a:solidFill>
                <a:effectLst/>
                <a:latin typeface="PingFang SC"/>
              </a:rPr>
              <a:t>数据使用</a:t>
            </a:r>
            <a:r>
              <a:rPr lang="zh-CN" altLang="en-US" sz="1200" b="0" i="0" dirty="0">
                <a:solidFill>
                  <a:srgbClr val="060607"/>
                </a:solidFill>
                <a:effectLst/>
                <a:latin typeface="PingFang SC"/>
              </a:rPr>
              <a:t>：在移动网络下，用户可能会因为担心数据使用而避免下载较大的应用。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zh-CN" altLang="en-US" sz="1200" b="1" i="0" dirty="0">
                <a:solidFill>
                  <a:srgbClr val="060607"/>
                </a:solidFill>
                <a:effectLst/>
                <a:latin typeface="PingFang SC"/>
              </a:rPr>
              <a:t>存储空间</a:t>
            </a:r>
            <a:r>
              <a:rPr lang="zh-CN" altLang="en-US" sz="1200" b="0" i="0" dirty="0">
                <a:solidFill>
                  <a:srgbClr val="060607"/>
                </a:solidFill>
                <a:effectLst/>
                <a:latin typeface="PingFang SC"/>
              </a:rPr>
              <a:t>：用户设备的存储空间有限，较大的应用包体可能会让用户担心存储空间不足</a:t>
            </a:r>
            <a:endParaRPr lang="en-US" altLang="zh-CN" sz="1200" dirty="0">
              <a:solidFill>
                <a:srgbClr val="060607"/>
              </a:solidFill>
              <a:latin typeface="PingFang SC"/>
            </a:endParaRPr>
          </a:p>
          <a:p>
            <a:pPr algn="l"/>
            <a:endParaRPr lang="en-US" altLang="zh-CN" sz="1200" dirty="0">
              <a:solidFill>
                <a:schemeClr val="bg1"/>
              </a:solidFill>
            </a:endParaRPr>
          </a:p>
          <a:p>
            <a:pPr algn="l"/>
            <a:r>
              <a:rPr lang="zh-CN" altLang="en-US" sz="1200" dirty="0">
                <a:solidFill>
                  <a:schemeClr val="bg1"/>
                </a:solidFill>
              </a:rPr>
              <a:t>结论：</a:t>
            </a:r>
            <a:r>
              <a:rPr lang="en-US" altLang="zh-CN" sz="1200" dirty="0">
                <a:solidFill>
                  <a:schemeClr val="tx1">
                    <a:lumMod val="65000"/>
                  </a:schemeClr>
                </a:solidFill>
              </a:rPr>
              <a:t> </a:t>
            </a:r>
            <a:r>
              <a:rPr lang="zh-CN" altLang="en-US" sz="1200" dirty="0">
                <a:solidFill>
                  <a:srgbClr val="FF0000"/>
                </a:solidFill>
              </a:rPr>
              <a:t>粉版移动端对首包体有严格要求，</a:t>
            </a:r>
            <a:r>
              <a:rPr lang="en-US" altLang="zh-CN" sz="1200" dirty="0">
                <a:solidFill>
                  <a:srgbClr val="FF0000"/>
                </a:solidFill>
              </a:rPr>
              <a:t>Unity</a:t>
            </a:r>
            <a:r>
              <a:rPr lang="zh-CN" altLang="en-US" sz="1200" dirty="0">
                <a:solidFill>
                  <a:srgbClr val="FF0000"/>
                </a:solidFill>
              </a:rPr>
              <a:t>原生包经瘦身后仍然不具备进粉的预期</a:t>
            </a:r>
          </a:p>
          <a:p>
            <a:pPr algn="l">
              <a:buFont typeface="+mj-lt"/>
              <a:buAutoNum type="arabicPeriod"/>
            </a:pPr>
            <a:endParaRPr lang="zh-CN" altLang="en-US" sz="1200" b="0" i="0" dirty="0">
              <a:solidFill>
                <a:srgbClr val="060607"/>
              </a:solidFill>
              <a:effectLst/>
              <a:latin typeface="PingFang SC"/>
            </a:endParaRPr>
          </a:p>
          <a:p>
            <a:pPr>
              <a:lnSpc>
                <a:spcPct val="120000"/>
              </a:lnSpc>
            </a:pP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9" name="MG-文本框 8">
            <a:extLst>
              <a:ext uri="{FF2B5EF4-FFF2-40B4-BE49-F238E27FC236}">
                <a16:creationId xmlns:a16="http://schemas.microsoft.com/office/drawing/2014/main" id="{8F8CD68D-C85D-CAD5-C2B9-CDEBC330217D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3156037" y="1479370"/>
            <a:ext cx="5116939" cy="6644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dirty="0">
                <a:solidFill>
                  <a:schemeClr val="bg1"/>
                </a:solidFill>
              </a:rPr>
              <a:t>为什么选</a:t>
            </a:r>
            <a:r>
              <a:rPr lang="en-US" altLang="zh-CN" sz="2000" dirty="0" err="1">
                <a:solidFill>
                  <a:schemeClr val="bg1"/>
                </a:solidFill>
              </a:rPr>
              <a:t>webgl</a:t>
            </a:r>
            <a:r>
              <a:rPr lang="zh-CN" altLang="en-US" sz="2000" dirty="0">
                <a:solidFill>
                  <a:schemeClr val="bg1"/>
                </a:solidFill>
              </a:rPr>
              <a:t>引擎？而不是原生的？</a:t>
            </a:r>
            <a:endParaRPr lang="en-US" altLang="zh-CN" sz="2000" dirty="0">
              <a:solidFill>
                <a:schemeClr val="bg1"/>
              </a:solidFill>
            </a:endParaRPr>
          </a:p>
          <a:p>
            <a:pPr marL="180000" indent="-1800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zh-CN" altLang="en-US" sz="1200" dirty="0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96913083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8" grpId="0"/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G-标题 1">
            <a:extLst>
              <a:ext uri="{FF2B5EF4-FFF2-40B4-BE49-F238E27FC236}">
                <a16:creationId xmlns:a16="http://schemas.microsoft.com/office/drawing/2014/main" id="{DD5A03A5-B34B-4C9B-B5F3-9D43FF0585B6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altLang="zh-CN" dirty="0"/>
              <a:t>01 </a:t>
            </a:r>
            <a:r>
              <a:rPr lang="zh-CN" altLang="en-US" dirty="0"/>
              <a:t>用户虚拟形象 </a:t>
            </a:r>
            <a:r>
              <a:rPr lang="en-US" altLang="zh-CN" dirty="0"/>
              <a:t>1.5</a:t>
            </a:r>
            <a:endParaRPr lang="zh-CN" altLang="en-US" dirty="0"/>
          </a:p>
        </p:txBody>
      </p:sp>
      <p:sp>
        <p:nvSpPr>
          <p:cNvPr id="3" name="MG-Rectangle 2">
            <a:extLst>
              <a:ext uri="{FF2B5EF4-FFF2-40B4-BE49-F238E27FC236}">
                <a16:creationId xmlns:a16="http://schemas.microsoft.com/office/drawing/2014/main" id="{829CA9D8-20D8-4418-8384-BD478A89D2BE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371475" y="1052512"/>
            <a:ext cx="11449050" cy="532923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1">
              <a:lnSpc>
                <a:spcPct val="120000"/>
              </a:lnSpc>
            </a:pPr>
            <a:endParaRPr lang="en-US" altLang="zh-CN" sz="2000" dirty="0">
              <a:solidFill>
                <a:schemeClr val="tx1">
                  <a:lumMod val="65000"/>
                </a:schemeClr>
              </a:solidFill>
            </a:endParaRPr>
          </a:p>
        </p:txBody>
      </p:sp>
      <p:sp>
        <p:nvSpPr>
          <p:cNvPr id="6" name="MG-文本框 5">
            <a:extLst>
              <a:ext uri="{FF2B5EF4-FFF2-40B4-BE49-F238E27FC236}">
                <a16:creationId xmlns:a16="http://schemas.microsoft.com/office/drawing/2014/main" id="{CBD8AE96-0558-2EAE-242C-BC8628A7A603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4508897" y="1254612"/>
            <a:ext cx="2346668" cy="4303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dirty="0">
                <a:solidFill>
                  <a:schemeClr val="bg1"/>
                </a:solidFill>
              </a:rPr>
              <a:t>为什么选</a:t>
            </a:r>
            <a:r>
              <a:rPr lang="en-US" altLang="zh-CN" sz="2000" dirty="0" err="1">
                <a:solidFill>
                  <a:schemeClr val="bg1"/>
                </a:solidFill>
              </a:rPr>
              <a:t>Threejs</a:t>
            </a:r>
            <a:r>
              <a:rPr lang="zh-CN" altLang="en-US" sz="2000" dirty="0">
                <a:solidFill>
                  <a:schemeClr val="bg1"/>
                </a:solidFill>
              </a:rPr>
              <a:t>？</a:t>
            </a:r>
            <a:endParaRPr lang="en-US" altLang="zh-CN" sz="2000" dirty="0">
              <a:solidFill>
                <a:schemeClr val="bg1"/>
              </a:solidFill>
            </a:endParaRPr>
          </a:p>
        </p:txBody>
      </p:sp>
      <p:sp>
        <p:nvSpPr>
          <p:cNvPr id="4" name="MG-文本框 3">
            <a:extLst>
              <a:ext uri="{FF2B5EF4-FFF2-40B4-BE49-F238E27FC236}">
                <a16:creationId xmlns:a16="http://schemas.microsoft.com/office/drawing/2014/main" id="{054FE6D2-D061-893A-BB65-B5F0FF7FC265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5012603" y="1863405"/>
            <a:ext cx="2965364" cy="2951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80000" indent="-1800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bg1"/>
                </a:solidFill>
              </a:rPr>
              <a:t>相关</a:t>
            </a:r>
            <a:r>
              <a:rPr lang="en-US" altLang="zh-CN" sz="1200" dirty="0" err="1">
                <a:solidFill>
                  <a:schemeClr val="bg1"/>
                </a:solidFill>
              </a:rPr>
              <a:t>webgl</a:t>
            </a:r>
            <a:r>
              <a:rPr lang="zh-CN" altLang="en-US" sz="1200" dirty="0">
                <a:solidFill>
                  <a:schemeClr val="bg1"/>
                </a:solidFill>
              </a:rPr>
              <a:t>引擎简易模型首次加载时间</a:t>
            </a:r>
          </a:p>
        </p:txBody>
      </p:sp>
      <p:pic>
        <p:nvPicPr>
          <p:cNvPr id="12" name="MG-图片 11">
            <a:extLst>
              <a:ext uri="{FF2B5EF4-FFF2-40B4-BE49-F238E27FC236}">
                <a16:creationId xmlns:a16="http://schemas.microsoft.com/office/drawing/2014/main" id="{D3531B10-FF6E-8BED-80AE-0E5EE7872476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4862027" y="2336231"/>
            <a:ext cx="3209925" cy="2295525"/>
          </a:xfrm>
          <a:prstGeom prst="rect">
            <a:avLst/>
          </a:prstGeom>
        </p:spPr>
      </p:pic>
      <p:sp>
        <p:nvSpPr>
          <p:cNvPr id="13" name="MG-文本框 12">
            <a:extLst>
              <a:ext uri="{FF2B5EF4-FFF2-40B4-BE49-F238E27FC236}">
                <a16:creationId xmlns:a16="http://schemas.microsoft.com/office/drawing/2014/main" id="{06DA6DE3-A406-C166-E843-DFF59D546BA8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9242257" y="1855813"/>
            <a:ext cx="1289456" cy="2951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80000" indent="-1800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bg1"/>
                </a:solidFill>
              </a:rPr>
              <a:t>组内讨论分析</a:t>
            </a:r>
          </a:p>
        </p:txBody>
      </p:sp>
      <p:pic>
        <p:nvPicPr>
          <p:cNvPr id="15" name="MG-图片 14">
            <a:extLst>
              <a:ext uri="{FF2B5EF4-FFF2-40B4-BE49-F238E27FC236}">
                <a16:creationId xmlns:a16="http://schemas.microsoft.com/office/drawing/2014/main" id="{E909CC31-7945-05DB-2035-5B61AFE453D1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6"/>
          <a:stretch>
            <a:fillRect/>
          </a:stretch>
        </p:blipFill>
        <p:spPr>
          <a:xfrm>
            <a:off x="8126985" y="2336231"/>
            <a:ext cx="3693540" cy="2294601"/>
          </a:xfrm>
          <a:prstGeom prst="rect">
            <a:avLst/>
          </a:prstGeom>
        </p:spPr>
      </p:pic>
      <p:sp>
        <p:nvSpPr>
          <p:cNvPr id="16" name="MG-文本框 15">
            <a:extLst>
              <a:ext uri="{FF2B5EF4-FFF2-40B4-BE49-F238E27FC236}">
                <a16:creationId xmlns:a16="http://schemas.microsoft.com/office/drawing/2014/main" id="{A33EFF87-2229-C011-B346-708F6A849F61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4946649" y="4777939"/>
            <a:ext cx="6557003" cy="16247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000" indent="-1800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200" b="0" i="0" dirty="0">
                <a:solidFill>
                  <a:srgbClr val="060607"/>
                </a:solidFill>
                <a:effectLst/>
                <a:latin typeface="PingFang SC"/>
              </a:rPr>
              <a:t>Unity </a:t>
            </a:r>
            <a:r>
              <a:rPr lang="zh-CN" altLang="en-US" sz="1200" b="0" i="0" dirty="0">
                <a:solidFill>
                  <a:srgbClr val="060607"/>
                </a:solidFill>
                <a:effectLst/>
                <a:latin typeface="PingFang SC"/>
              </a:rPr>
              <a:t>代码</a:t>
            </a:r>
            <a:r>
              <a:rPr lang="zh-CN" altLang="en-US" sz="1200" dirty="0">
                <a:solidFill>
                  <a:srgbClr val="060607"/>
                </a:solidFill>
                <a:latin typeface="PingFang SC"/>
              </a:rPr>
              <a:t>不开源，相反</a:t>
            </a:r>
            <a:r>
              <a:rPr lang="en-US" altLang="zh-CN" sz="1200" dirty="0" err="1">
                <a:solidFill>
                  <a:srgbClr val="060607"/>
                </a:solidFill>
                <a:latin typeface="PingFang SC"/>
              </a:rPr>
              <a:t>threejs</a:t>
            </a:r>
            <a:r>
              <a:rPr lang="zh-CN" altLang="en-US" sz="1200" dirty="0">
                <a:solidFill>
                  <a:srgbClr val="060607"/>
                </a:solidFill>
                <a:latin typeface="PingFang SC"/>
              </a:rPr>
              <a:t>，</a:t>
            </a:r>
            <a:r>
              <a:rPr lang="en-US" altLang="zh-CN" sz="1200" dirty="0" err="1">
                <a:solidFill>
                  <a:srgbClr val="060607"/>
                </a:solidFill>
                <a:latin typeface="PingFang SC"/>
              </a:rPr>
              <a:t>cocos</a:t>
            </a:r>
            <a:r>
              <a:rPr lang="zh-CN" altLang="en-US" sz="1200" dirty="0">
                <a:solidFill>
                  <a:srgbClr val="060607"/>
                </a:solidFill>
                <a:latin typeface="PingFang SC"/>
              </a:rPr>
              <a:t>和</a:t>
            </a:r>
            <a:r>
              <a:rPr lang="en-US" altLang="zh-CN" sz="1200" dirty="0" err="1">
                <a:solidFill>
                  <a:srgbClr val="060607"/>
                </a:solidFill>
                <a:latin typeface="PingFang SC"/>
              </a:rPr>
              <a:t>laya</a:t>
            </a:r>
            <a:r>
              <a:rPr lang="zh-CN" altLang="en-US" sz="1200" dirty="0">
                <a:solidFill>
                  <a:srgbClr val="060607"/>
                </a:solidFill>
                <a:latin typeface="PingFang SC"/>
              </a:rPr>
              <a:t>代码开源</a:t>
            </a:r>
            <a:endParaRPr lang="en-US" altLang="zh-CN" sz="1200" dirty="0">
              <a:solidFill>
                <a:srgbClr val="060607"/>
              </a:solidFill>
              <a:latin typeface="PingFang SC"/>
            </a:endParaRPr>
          </a:p>
          <a:p>
            <a:pPr marL="180000" indent="-1800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200" b="0" i="0" dirty="0">
                <a:solidFill>
                  <a:srgbClr val="060607"/>
                </a:solidFill>
                <a:effectLst/>
                <a:latin typeface="PingFang SC"/>
              </a:rPr>
              <a:t>和</a:t>
            </a:r>
            <a:r>
              <a:rPr lang="en-US" altLang="zh-CN" sz="1200" b="0" i="0" dirty="0">
                <a:solidFill>
                  <a:srgbClr val="060607"/>
                </a:solidFill>
                <a:effectLst/>
                <a:latin typeface="PingFang SC"/>
              </a:rPr>
              <a:t>Unity</a:t>
            </a:r>
            <a:r>
              <a:rPr lang="zh-CN" altLang="en-US" sz="1200" b="0" i="0" dirty="0">
                <a:solidFill>
                  <a:srgbClr val="060607"/>
                </a:solidFill>
                <a:effectLst/>
                <a:latin typeface="PingFang SC"/>
              </a:rPr>
              <a:t>内部员工沟通得知，不会大力发展</a:t>
            </a:r>
            <a:r>
              <a:rPr lang="en-US" altLang="zh-CN" sz="1200" b="0" i="0" dirty="0" err="1">
                <a:solidFill>
                  <a:srgbClr val="060607"/>
                </a:solidFill>
                <a:effectLst/>
                <a:latin typeface="PingFang SC"/>
              </a:rPr>
              <a:t>webgl</a:t>
            </a:r>
            <a:r>
              <a:rPr lang="zh-CN" altLang="en-US" sz="1200" b="0" i="0" dirty="0">
                <a:solidFill>
                  <a:srgbClr val="060607"/>
                </a:solidFill>
                <a:effectLst/>
                <a:latin typeface="PingFang SC"/>
              </a:rPr>
              <a:t>技术，中心不在</a:t>
            </a:r>
            <a:r>
              <a:rPr lang="en-US" altLang="zh-CN" sz="1200" b="0" i="0" dirty="0" err="1">
                <a:solidFill>
                  <a:srgbClr val="060607"/>
                </a:solidFill>
                <a:effectLst/>
                <a:latin typeface="PingFang SC"/>
              </a:rPr>
              <a:t>webgl</a:t>
            </a:r>
            <a:r>
              <a:rPr lang="zh-CN" altLang="en-US" sz="1200" b="0" i="0" dirty="0">
                <a:solidFill>
                  <a:srgbClr val="060607"/>
                </a:solidFill>
                <a:effectLst/>
                <a:latin typeface="PingFang SC"/>
              </a:rPr>
              <a:t>上</a:t>
            </a:r>
            <a:r>
              <a:rPr lang="en-US" altLang="zh-CN" sz="1200" b="0" i="0" dirty="0">
                <a:solidFill>
                  <a:srgbClr val="060607"/>
                </a:solidFill>
                <a:effectLst/>
                <a:latin typeface="PingFang SC"/>
              </a:rPr>
              <a:t>.</a:t>
            </a:r>
          </a:p>
          <a:p>
            <a:pPr marL="180000" indent="-1800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200" b="0" i="0" dirty="0">
                <a:solidFill>
                  <a:srgbClr val="060607"/>
                </a:solidFill>
                <a:effectLst/>
                <a:latin typeface="PingFang SC"/>
              </a:rPr>
              <a:t>Unity WebGL </a:t>
            </a:r>
            <a:r>
              <a:rPr lang="zh-CN" altLang="en-US" sz="1200" b="0" i="0" dirty="0">
                <a:solidFill>
                  <a:srgbClr val="060607"/>
                </a:solidFill>
                <a:effectLst/>
                <a:latin typeface="PingFang SC"/>
              </a:rPr>
              <a:t>应用在首次加载时会加载 </a:t>
            </a:r>
            <a:r>
              <a:rPr lang="en-US" altLang="zh-CN" sz="1200" b="0" i="0" dirty="0" err="1">
                <a:solidFill>
                  <a:srgbClr val="060607"/>
                </a:solidFill>
                <a:effectLst/>
                <a:latin typeface="PingFang SC"/>
              </a:rPr>
              <a:t>WebAssembly</a:t>
            </a:r>
            <a:r>
              <a:rPr lang="en-US" altLang="zh-CN" sz="1200" b="0" i="0" dirty="0">
                <a:solidFill>
                  <a:srgbClr val="060607"/>
                </a:solidFill>
                <a:effectLst/>
                <a:latin typeface="PingFang SC"/>
              </a:rPr>
              <a:t> </a:t>
            </a:r>
            <a:r>
              <a:rPr lang="zh-CN" altLang="en-US" sz="1200" b="0" i="0" dirty="0">
                <a:solidFill>
                  <a:schemeClr val="bg1"/>
                </a:solidFill>
                <a:effectLst/>
              </a:rPr>
              <a:t>，对加载时间、内存压力、渲染性能等会对中低端手机用户体验造成较大的影响，并且市面上也没有太多成熟产品使用</a:t>
            </a:r>
            <a:r>
              <a:rPr lang="en-US" altLang="zh-CN" sz="1200" b="0" i="0" dirty="0">
                <a:solidFill>
                  <a:schemeClr val="bg1"/>
                </a:solidFill>
                <a:effectLst/>
              </a:rPr>
              <a:t>unity </a:t>
            </a:r>
            <a:r>
              <a:rPr lang="en-US" altLang="zh-CN" sz="1200" b="0" i="0" dirty="0" err="1">
                <a:solidFill>
                  <a:schemeClr val="bg1"/>
                </a:solidFill>
                <a:effectLst/>
              </a:rPr>
              <a:t>webgl</a:t>
            </a:r>
            <a:r>
              <a:rPr lang="en-US" altLang="zh-CN" sz="1200" dirty="0">
                <a:solidFill>
                  <a:schemeClr val="bg1"/>
                </a:solidFill>
              </a:rPr>
              <a:t> </a:t>
            </a:r>
          </a:p>
          <a:p>
            <a:pPr marL="180000" indent="-1800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bg1"/>
                </a:solidFill>
              </a:rPr>
              <a:t>对于组内</a:t>
            </a:r>
            <a:r>
              <a:rPr lang="en-US" altLang="zh-CN" sz="1200" dirty="0">
                <a:solidFill>
                  <a:schemeClr val="bg1"/>
                </a:solidFill>
              </a:rPr>
              <a:t>TA</a:t>
            </a:r>
            <a:r>
              <a:rPr lang="zh-CN" altLang="en-US" sz="1200" dirty="0">
                <a:solidFill>
                  <a:schemeClr val="bg1"/>
                </a:solidFill>
              </a:rPr>
              <a:t>，基于时间和效果方面考量，</a:t>
            </a:r>
            <a:r>
              <a:rPr lang="en-US" altLang="zh-CN" sz="1200" dirty="0" err="1">
                <a:solidFill>
                  <a:schemeClr val="bg1"/>
                </a:solidFill>
              </a:rPr>
              <a:t>threejs</a:t>
            </a:r>
            <a:r>
              <a:rPr lang="zh-CN" altLang="en-US" sz="1200" dirty="0">
                <a:solidFill>
                  <a:schemeClr val="bg1"/>
                </a:solidFill>
              </a:rPr>
              <a:t>内置了非常多后处理脚本，可以快速上手出效果</a:t>
            </a:r>
            <a:r>
              <a:rPr lang="en-US" altLang="zh-CN" sz="1200" dirty="0">
                <a:solidFill>
                  <a:schemeClr val="bg1"/>
                </a:solidFill>
              </a:rPr>
              <a:t>.</a:t>
            </a:r>
          </a:p>
          <a:p>
            <a:pPr marL="180000" indent="-1800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17" name="MG-文本框 16">
            <a:extLst>
              <a:ext uri="{FF2B5EF4-FFF2-40B4-BE49-F238E27FC236}">
                <a16:creationId xmlns:a16="http://schemas.microsoft.com/office/drawing/2014/main" id="{D3367D14-D297-E739-44D5-96846F696596}"/>
              </a:ext>
            </a:extLst>
          </p:cNvPr>
          <p:cNvSpPr txBox="1"/>
          <p:nvPr>
            <p:custDataLst>
              <p:tags r:id="rId10"/>
            </p:custDataLst>
          </p:nvPr>
        </p:nvSpPr>
        <p:spPr>
          <a:xfrm>
            <a:off x="974516" y="1855812"/>
            <a:ext cx="1580369" cy="2951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80000" indent="-1800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200" dirty="0" err="1">
                <a:solidFill>
                  <a:schemeClr val="bg1"/>
                </a:solidFill>
              </a:rPr>
              <a:t>webgl</a:t>
            </a:r>
            <a:r>
              <a:rPr lang="zh-CN" altLang="en-US" sz="1200" dirty="0">
                <a:solidFill>
                  <a:schemeClr val="bg1"/>
                </a:solidFill>
              </a:rPr>
              <a:t>兼容性测试</a:t>
            </a:r>
          </a:p>
        </p:txBody>
      </p:sp>
      <p:pic>
        <p:nvPicPr>
          <p:cNvPr id="26" name="MG-图片 25">
            <a:extLst>
              <a:ext uri="{FF2B5EF4-FFF2-40B4-BE49-F238E27FC236}">
                <a16:creationId xmlns:a16="http://schemas.microsoft.com/office/drawing/2014/main" id="{FAE9FC80-682C-E72E-26CA-1C6211997EF5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7"/>
          <a:stretch>
            <a:fillRect/>
          </a:stretch>
        </p:blipFill>
        <p:spPr>
          <a:xfrm>
            <a:off x="954004" y="2303014"/>
            <a:ext cx="3296292" cy="2696208"/>
          </a:xfrm>
          <a:prstGeom prst="rect">
            <a:avLst/>
          </a:prstGeom>
        </p:spPr>
      </p:pic>
      <p:sp>
        <p:nvSpPr>
          <p:cNvPr id="27" name="MG-文本框 26">
            <a:extLst>
              <a:ext uri="{FF2B5EF4-FFF2-40B4-BE49-F238E27FC236}">
                <a16:creationId xmlns:a16="http://schemas.microsoft.com/office/drawing/2014/main" id="{022451CB-18F7-AEFC-09EE-949817C52F00}"/>
              </a:ext>
            </a:extLst>
          </p:cNvPr>
          <p:cNvSpPr txBox="1"/>
          <p:nvPr>
            <p:custDataLst>
              <p:tags r:id="rId12"/>
            </p:custDataLst>
          </p:nvPr>
        </p:nvSpPr>
        <p:spPr>
          <a:xfrm>
            <a:off x="574524" y="5151279"/>
            <a:ext cx="4055252" cy="959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000" indent="-1800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200" b="0" i="0" dirty="0">
                <a:solidFill>
                  <a:srgbClr val="060607"/>
                </a:solidFill>
                <a:effectLst/>
                <a:latin typeface="PingFang SC"/>
              </a:rPr>
              <a:t>它是基于</a:t>
            </a:r>
            <a:r>
              <a:rPr lang="en-US" altLang="zh-CN" sz="1200" b="0" i="0" dirty="0">
                <a:solidFill>
                  <a:srgbClr val="060607"/>
                </a:solidFill>
                <a:effectLst/>
                <a:latin typeface="PingFang SC"/>
              </a:rPr>
              <a:t>OpenGL ES</a:t>
            </a:r>
            <a:r>
              <a:rPr lang="zh-CN" altLang="en-US" sz="1200" b="0" i="0" dirty="0">
                <a:solidFill>
                  <a:srgbClr val="060607"/>
                </a:solidFill>
                <a:effectLst/>
                <a:latin typeface="PingFang SC"/>
              </a:rPr>
              <a:t>的一个低级别的</a:t>
            </a:r>
            <a:r>
              <a:rPr lang="en-US" altLang="zh-CN" sz="1200" b="0" i="0" dirty="0">
                <a:solidFill>
                  <a:srgbClr val="060607"/>
                </a:solidFill>
                <a:effectLst/>
                <a:latin typeface="PingFang SC"/>
              </a:rPr>
              <a:t>API</a:t>
            </a:r>
            <a:r>
              <a:rPr lang="zh-CN" altLang="en-US" sz="1200" b="0" i="0" dirty="0">
                <a:solidFill>
                  <a:srgbClr val="060607"/>
                </a:solidFill>
                <a:effectLst/>
                <a:latin typeface="PingFang SC"/>
              </a:rPr>
              <a:t>，可以在任何支持</a:t>
            </a:r>
            <a:r>
              <a:rPr lang="en-US" altLang="zh-CN" sz="1200" b="0" i="0" dirty="0">
                <a:solidFill>
                  <a:srgbClr val="060607"/>
                </a:solidFill>
                <a:effectLst/>
                <a:latin typeface="PingFang SC"/>
              </a:rPr>
              <a:t>WebGL</a:t>
            </a:r>
            <a:r>
              <a:rPr lang="zh-CN" altLang="en-US" sz="1200" b="0" i="0" dirty="0">
                <a:solidFill>
                  <a:srgbClr val="060607"/>
                </a:solidFill>
                <a:effectLst/>
                <a:latin typeface="PingFang SC"/>
              </a:rPr>
              <a:t>的浏览器上运行，不需要任何插件</a:t>
            </a:r>
            <a:endParaRPr lang="en-US" altLang="zh-CN" sz="1200" b="0" i="0" dirty="0">
              <a:solidFill>
                <a:srgbClr val="060607"/>
              </a:solidFill>
              <a:effectLst/>
              <a:latin typeface="PingFang SC"/>
            </a:endParaRPr>
          </a:p>
          <a:p>
            <a:pPr marL="180000" indent="-1800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bg1"/>
                </a:solidFill>
              </a:rPr>
              <a:t>Webgl1</a:t>
            </a:r>
            <a:r>
              <a:rPr lang="zh-CN" altLang="en-US" sz="1200" dirty="0">
                <a:solidFill>
                  <a:schemeClr val="bg1"/>
                </a:solidFill>
              </a:rPr>
              <a:t>兼容性很高，</a:t>
            </a:r>
            <a:r>
              <a:rPr lang="en-US" altLang="zh-CN" sz="1200" dirty="0">
                <a:solidFill>
                  <a:schemeClr val="bg1"/>
                </a:solidFill>
              </a:rPr>
              <a:t>Webgl1</a:t>
            </a:r>
            <a:r>
              <a:rPr lang="zh-CN" altLang="en-US" sz="1200" dirty="0">
                <a:solidFill>
                  <a:schemeClr val="bg1"/>
                </a:solidFill>
              </a:rPr>
              <a:t>满足需求，</a:t>
            </a:r>
            <a:r>
              <a:rPr lang="en-US" altLang="zh-CN" sz="1200" dirty="0">
                <a:solidFill>
                  <a:schemeClr val="bg1"/>
                </a:solidFill>
              </a:rPr>
              <a:t>webgl2</a:t>
            </a:r>
            <a:r>
              <a:rPr lang="zh-CN" altLang="en-US" sz="1200" dirty="0">
                <a:solidFill>
                  <a:schemeClr val="bg1"/>
                </a:solidFill>
              </a:rPr>
              <a:t>则可以高端机上使用极致效果</a:t>
            </a:r>
            <a:endParaRPr lang="en-US" altLang="zh-CN" sz="1200" dirty="0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10741914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500"/>
                            </p:stCondLst>
                            <p:childTnLst>
                              <p:par>
                                <p:cTn id="5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0"/>
                            </p:stCondLst>
                            <p:childTnLst>
                              <p:par>
                                <p:cTn id="5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6" grpId="0"/>
      <p:bldP spid="4" grpId="0"/>
      <p:bldP spid="13" grpId="0"/>
      <p:bldP spid="16" grpId="0"/>
      <p:bldP spid="17" grpId="0"/>
      <p:bldP spid="2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G-标题 1">
            <a:extLst>
              <a:ext uri="{FF2B5EF4-FFF2-40B4-BE49-F238E27FC236}">
                <a16:creationId xmlns:a16="http://schemas.microsoft.com/office/drawing/2014/main" id="{DD5A03A5-B34B-4C9B-B5F3-9D43FF0585B6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altLang="zh-CN" dirty="0"/>
              <a:t>01 </a:t>
            </a:r>
            <a:r>
              <a:rPr lang="zh-CN" altLang="en-US" dirty="0"/>
              <a:t>用户虚拟形象 </a:t>
            </a:r>
            <a:r>
              <a:rPr lang="en-US" altLang="zh-CN" dirty="0"/>
              <a:t>1.5</a:t>
            </a:r>
            <a:endParaRPr lang="zh-CN" altLang="en-US" dirty="0"/>
          </a:p>
        </p:txBody>
      </p:sp>
      <p:sp>
        <p:nvSpPr>
          <p:cNvPr id="3" name="MG-Rectangle 2">
            <a:extLst>
              <a:ext uri="{FF2B5EF4-FFF2-40B4-BE49-F238E27FC236}">
                <a16:creationId xmlns:a16="http://schemas.microsoft.com/office/drawing/2014/main" id="{829CA9D8-20D8-4418-8384-BD478A89D2BE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371475" y="1052512"/>
            <a:ext cx="11449050" cy="532923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1">
              <a:lnSpc>
                <a:spcPct val="120000"/>
              </a:lnSpc>
            </a:pPr>
            <a:endParaRPr lang="en-US" altLang="zh-CN" sz="2000" dirty="0">
              <a:solidFill>
                <a:schemeClr val="tx1">
                  <a:lumMod val="65000"/>
                </a:schemeClr>
              </a:solidFill>
            </a:endParaRPr>
          </a:p>
        </p:txBody>
      </p:sp>
      <p:sp>
        <p:nvSpPr>
          <p:cNvPr id="6" name="MG-文本框 5">
            <a:extLst>
              <a:ext uri="{FF2B5EF4-FFF2-40B4-BE49-F238E27FC236}">
                <a16:creationId xmlns:a16="http://schemas.microsoft.com/office/drawing/2014/main" id="{CBD8AE96-0558-2EAE-242C-BC8628A7A603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3998356" y="1254612"/>
            <a:ext cx="3518912" cy="4303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dirty="0">
                <a:solidFill>
                  <a:schemeClr val="bg1"/>
                </a:solidFill>
              </a:rPr>
              <a:t>粉版移动端机型数据占比分析</a:t>
            </a:r>
          </a:p>
        </p:txBody>
      </p:sp>
      <p:sp>
        <p:nvSpPr>
          <p:cNvPr id="17" name="MG-文本框 16">
            <a:extLst>
              <a:ext uri="{FF2B5EF4-FFF2-40B4-BE49-F238E27FC236}">
                <a16:creationId xmlns:a16="http://schemas.microsoft.com/office/drawing/2014/main" id="{D3367D14-D297-E739-44D5-96846F696596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4508897" y="1880596"/>
            <a:ext cx="1751120" cy="2951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80000" indent="-1800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bg1"/>
                </a:solidFill>
              </a:rPr>
              <a:t>粉版移动端机型占比</a:t>
            </a:r>
          </a:p>
        </p:txBody>
      </p:sp>
      <p:pic>
        <p:nvPicPr>
          <p:cNvPr id="19" name="MG-图片 18">
            <a:extLst>
              <a:ext uri="{FF2B5EF4-FFF2-40B4-BE49-F238E27FC236}">
                <a16:creationId xmlns:a16="http://schemas.microsoft.com/office/drawing/2014/main" id="{C4E936EB-2F8E-50D8-B3FF-B11D1E762A99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4413247" y="2361015"/>
            <a:ext cx="3693540" cy="972701"/>
          </a:xfrm>
          <a:prstGeom prst="rect">
            <a:avLst/>
          </a:prstGeom>
        </p:spPr>
      </p:pic>
      <p:pic>
        <p:nvPicPr>
          <p:cNvPr id="23" name="MG-图片 22">
            <a:extLst>
              <a:ext uri="{FF2B5EF4-FFF2-40B4-BE49-F238E27FC236}">
                <a16:creationId xmlns:a16="http://schemas.microsoft.com/office/drawing/2014/main" id="{CF40D98B-AE50-3FAF-DB6E-5ECB8D48BAB7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4307342" y="3333716"/>
            <a:ext cx="3209926" cy="285242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87626251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6" grpId="0"/>
      <p:bldP spid="1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G-标题 1">
            <a:extLst>
              <a:ext uri="{FF2B5EF4-FFF2-40B4-BE49-F238E27FC236}">
                <a16:creationId xmlns:a16="http://schemas.microsoft.com/office/drawing/2014/main" id="{DD5A03A5-B34B-4C9B-B5F3-9D43FF0585B6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altLang="zh-CN" dirty="0"/>
              <a:t>01 </a:t>
            </a:r>
            <a:r>
              <a:rPr lang="zh-CN" altLang="en-US" dirty="0"/>
              <a:t>用户虚拟形象 </a:t>
            </a:r>
            <a:r>
              <a:rPr lang="en-US" altLang="zh-CN" dirty="0"/>
              <a:t>1.5</a:t>
            </a:r>
            <a:endParaRPr lang="zh-CN" altLang="en-US" dirty="0"/>
          </a:p>
        </p:txBody>
      </p:sp>
      <p:sp>
        <p:nvSpPr>
          <p:cNvPr id="3" name="MG-Rectangle 2">
            <a:extLst>
              <a:ext uri="{FF2B5EF4-FFF2-40B4-BE49-F238E27FC236}">
                <a16:creationId xmlns:a16="http://schemas.microsoft.com/office/drawing/2014/main" id="{829CA9D8-20D8-4418-8384-BD478A89D2BE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371475" y="1052512"/>
            <a:ext cx="11449050" cy="532923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1">
              <a:lnSpc>
                <a:spcPct val="120000"/>
              </a:lnSpc>
            </a:pPr>
            <a:endParaRPr lang="en-US" altLang="zh-CN" sz="2000" dirty="0">
              <a:solidFill>
                <a:schemeClr val="tx1">
                  <a:lumMod val="65000"/>
                </a:schemeClr>
              </a:solidFill>
            </a:endParaRPr>
          </a:p>
        </p:txBody>
      </p:sp>
      <p:sp>
        <p:nvSpPr>
          <p:cNvPr id="6" name="MG-文本框 5">
            <a:extLst>
              <a:ext uri="{FF2B5EF4-FFF2-40B4-BE49-F238E27FC236}">
                <a16:creationId xmlns:a16="http://schemas.microsoft.com/office/drawing/2014/main" id="{CBD8AE96-0558-2EAE-242C-BC8628A7A603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1291287" y="1627334"/>
            <a:ext cx="2093843" cy="4303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b="0" i="0" dirty="0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为什么是</a:t>
            </a:r>
            <a:r>
              <a:rPr lang="en-US" altLang="zh-CN" sz="2000" b="0" i="0" dirty="0" err="1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vuejs</a:t>
            </a:r>
            <a:r>
              <a:rPr lang="zh-CN" altLang="en-US" sz="2000" b="0" i="0" dirty="0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？</a:t>
            </a:r>
            <a:endParaRPr lang="en-US" altLang="zh-CN" sz="2000" dirty="0">
              <a:solidFill>
                <a:schemeClr val="bg1"/>
              </a:solidFill>
            </a:endParaRPr>
          </a:p>
        </p:txBody>
      </p:sp>
      <p:sp>
        <p:nvSpPr>
          <p:cNvPr id="5" name="MG-文本框 4">
            <a:extLst>
              <a:ext uri="{FF2B5EF4-FFF2-40B4-BE49-F238E27FC236}">
                <a16:creationId xmlns:a16="http://schemas.microsoft.com/office/drawing/2014/main" id="{9EA7399B-41B6-4E00-5A37-40A4E251D2DE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911328" y="2941128"/>
            <a:ext cx="4007805" cy="2289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000" indent="-1800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200" b="0" i="0" dirty="0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被嵌入的项目</a:t>
            </a:r>
            <a:r>
              <a:rPr lang="en-US" altLang="zh-CN" sz="1200" b="0" i="0" dirty="0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virtual-</a:t>
            </a:r>
            <a:r>
              <a:rPr lang="en-US" altLang="zh-CN" sz="1200" b="0" i="0" dirty="0" err="1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custome</a:t>
            </a:r>
            <a:r>
              <a:rPr lang="zh-CN" altLang="en-US" sz="1200" b="0" i="0" dirty="0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是</a:t>
            </a:r>
            <a:r>
              <a:rPr lang="en-US" altLang="zh-CN" sz="1200" b="0" i="0" dirty="0" err="1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vuejs+webpack</a:t>
            </a:r>
            <a:r>
              <a:rPr lang="zh-CN" altLang="en-US" sz="1200" b="0" i="0" dirty="0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的脚手架，线上验证过，可为新开发者及项目避免很多坑</a:t>
            </a:r>
            <a:endParaRPr lang="en-US" altLang="zh-CN" sz="1200" b="0" i="0" dirty="0">
              <a:solidFill>
                <a:srgbClr val="444444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80000" indent="-1800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200" b="0" i="0" dirty="0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性能高</a:t>
            </a:r>
            <a:endParaRPr lang="en-US" altLang="zh-CN" sz="1200" dirty="0">
              <a:solidFill>
                <a:srgbClr val="444444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80000" indent="-1800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200" b="0" i="0" dirty="0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稳定性高</a:t>
            </a:r>
            <a:endParaRPr lang="en-US" altLang="zh-CN" sz="1200" b="0" i="0" dirty="0">
              <a:solidFill>
                <a:srgbClr val="444444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80000" indent="-1800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200" b="0" i="0" dirty="0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兼容性高</a:t>
            </a:r>
            <a:endParaRPr lang="en-US" altLang="zh-CN" sz="1200" b="0" i="0" dirty="0">
              <a:solidFill>
                <a:srgbClr val="444444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80000" indent="-1800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200" b="0" i="0" dirty="0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定期迭代</a:t>
            </a:r>
            <a:endParaRPr lang="en-US" altLang="zh-CN" sz="1200" dirty="0">
              <a:solidFill>
                <a:srgbClr val="444444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80000" indent="-1800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200" b="0" i="0" dirty="0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社区活跃</a:t>
            </a:r>
            <a:endParaRPr lang="en-US" altLang="zh-CN" sz="1200" b="0" i="0" dirty="0">
              <a:solidFill>
                <a:srgbClr val="444444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80000" indent="-1800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200" b="0" i="0" dirty="0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极速上手</a:t>
            </a:r>
            <a:endParaRPr lang="en-US" altLang="zh-CN" sz="1200" b="0" i="0" dirty="0">
              <a:solidFill>
                <a:srgbClr val="444444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80000" indent="-1800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200" b="0" i="0" dirty="0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符合小步快跑，迅速验证的需求</a:t>
            </a:r>
            <a:endParaRPr lang="en-US" altLang="zh-CN" sz="1200" b="0" i="0" dirty="0">
              <a:solidFill>
                <a:srgbClr val="444444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80000" indent="-1800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zh-CN" altLang="en-US" sz="1200" dirty="0">
              <a:solidFill>
                <a:schemeClr val="bg1"/>
              </a:solidFill>
            </a:endParaRPr>
          </a:p>
        </p:txBody>
      </p:sp>
      <p:pic>
        <p:nvPicPr>
          <p:cNvPr id="8" name="MG-图片 7">
            <a:extLst>
              <a:ext uri="{FF2B5EF4-FFF2-40B4-BE49-F238E27FC236}">
                <a16:creationId xmlns:a16="http://schemas.microsoft.com/office/drawing/2014/main" id="{CC223597-0459-2C55-1406-D7206B6D32E8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6011332" y="2614985"/>
            <a:ext cx="5598583" cy="3312329"/>
          </a:xfrm>
          <a:prstGeom prst="rect">
            <a:avLst/>
          </a:prstGeom>
        </p:spPr>
      </p:pic>
      <p:sp>
        <p:nvSpPr>
          <p:cNvPr id="9" name="MG-文本框 8">
            <a:extLst>
              <a:ext uri="{FF2B5EF4-FFF2-40B4-BE49-F238E27FC236}">
                <a16:creationId xmlns:a16="http://schemas.microsoft.com/office/drawing/2014/main" id="{941F7F0D-1B4F-017D-F220-6C5EF4F1293D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6987046" y="1618562"/>
            <a:ext cx="3639651" cy="4303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000" b="0" i="0" dirty="0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Vue.js</a:t>
            </a:r>
            <a:r>
              <a:rPr lang="zh-CN" altLang="en-US" sz="2000" b="0" i="0" dirty="0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与</a:t>
            </a:r>
            <a:r>
              <a:rPr lang="en-US" altLang="zh-CN" sz="2000" b="0" i="0" dirty="0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Three.js</a:t>
            </a:r>
            <a:r>
              <a:rPr lang="zh-CN" altLang="en-US" sz="2000" b="0" i="0" dirty="0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兼容性如何？</a:t>
            </a:r>
            <a:endParaRPr lang="en-US" altLang="zh-CN" sz="2000" dirty="0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6854970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6" grpId="0"/>
      <p:bldP spid="5" grpId="0"/>
      <p:bldP spid="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G-标题 1">
            <a:extLst>
              <a:ext uri="{FF2B5EF4-FFF2-40B4-BE49-F238E27FC236}">
                <a16:creationId xmlns:a16="http://schemas.microsoft.com/office/drawing/2014/main" id="{DD5A03A5-B34B-4C9B-B5F3-9D43FF0585B6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altLang="zh-CN" dirty="0"/>
              <a:t>01 </a:t>
            </a:r>
            <a:r>
              <a:rPr lang="zh-CN" altLang="en-US" dirty="0"/>
              <a:t>用户虚拟形象 </a:t>
            </a:r>
            <a:r>
              <a:rPr lang="en-US" altLang="zh-CN" dirty="0"/>
              <a:t>1.5</a:t>
            </a:r>
            <a:endParaRPr lang="zh-CN" altLang="en-US" dirty="0"/>
          </a:p>
        </p:txBody>
      </p:sp>
      <p:sp>
        <p:nvSpPr>
          <p:cNvPr id="3" name="MG-Rectangle 2">
            <a:extLst>
              <a:ext uri="{FF2B5EF4-FFF2-40B4-BE49-F238E27FC236}">
                <a16:creationId xmlns:a16="http://schemas.microsoft.com/office/drawing/2014/main" id="{829CA9D8-20D8-4418-8384-BD478A89D2BE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371475" y="1052512"/>
            <a:ext cx="11449050" cy="532923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1">
              <a:lnSpc>
                <a:spcPct val="120000"/>
              </a:lnSpc>
            </a:pPr>
            <a:endParaRPr lang="en-US" altLang="zh-CN" sz="2000" dirty="0">
              <a:solidFill>
                <a:schemeClr val="tx1">
                  <a:lumMod val="65000"/>
                </a:schemeClr>
              </a:solidFill>
            </a:endParaRPr>
          </a:p>
        </p:txBody>
      </p:sp>
      <p:sp>
        <p:nvSpPr>
          <p:cNvPr id="6" name="MG-文本框 5">
            <a:extLst>
              <a:ext uri="{FF2B5EF4-FFF2-40B4-BE49-F238E27FC236}">
                <a16:creationId xmlns:a16="http://schemas.microsoft.com/office/drawing/2014/main" id="{CBD8AE96-0558-2EAE-242C-BC8628A7A603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667889" y="1188185"/>
            <a:ext cx="4544834" cy="4303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b="0" i="0" dirty="0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如何兼容粉版移动端用户的所有机型？</a:t>
            </a:r>
            <a:endParaRPr lang="en-US" altLang="zh-CN" sz="2000" dirty="0">
              <a:solidFill>
                <a:schemeClr val="bg1"/>
              </a:solidFill>
            </a:endParaRPr>
          </a:p>
        </p:txBody>
      </p:sp>
      <p:sp>
        <p:nvSpPr>
          <p:cNvPr id="11" name="MG-文本框 10">
            <a:extLst>
              <a:ext uri="{FF2B5EF4-FFF2-40B4-BE49-F238E27FC236}">
                <a16:creationId xmlns:a16="http://schemas.microsoft.com/office/drawing/2014/main" id="{C46B27BB-BF66-5813-CA1A-75F336C332DD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667889" y="2027172"/>
            <a:ext cx="3905556" cy="14031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80000" indent="-1800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bg1"/>
                </a:solidFill>
              </a:rPr>
              <a:t>接入公司内部机型分级，对不同跑分的机型机型分级</a:t>
            </a:r>
            <a:endParaRPr lang="en-US" altLang="zh-CN" sz="1200" dirty="0">
              <a:solidFill>
                <a:schemeClr val="bg1"/>
              </a:solidFill>
            </a:endParaRPr>
          </a:p>
          <a:p>
            <a:pPr marL="637200" lvl="1" indent="-1800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bg1"/>
                </a:solidFill>
              </a:rPr>
              <a:t>分级维度：</a:t>
            </a:r>
            <a:endParaRPr lang="en-US" altLang="zh-CN" sz="1200" dirty="0">
              <a:solidFill>
                <a:schemeClr val="bg1"/>
              </a:solidFill>
            </a:endParaRPr>
          </a:p>
          <a:p>
            <a:pPr marL="1094400" lvl="2" indent="-1800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bg1"/>
                </a:solidFill>
              </a:rPr>
              <a:t>不支持</a:t>
            </a:r>
            <a:r>
              <a:rPr lang="en-US" altLang="zh-CN" sz="1200" dirty="0" err="1">
                <a:solidFill>
                  <a:schemeClr val="bg1"/>
                </a:solidFill>
              </a:rPr>
              <a:t>Webgl</a:t>
            </a:r>
            <a:r>
              <a:rPr lang="zh-CN" altLang="en-US" sz="1200" dirty="0">
                <a:solidFill>
                  <a:schemeClr val="bg1"/>
                </a:solidFill>
              </a:rPr>
              <a:t>，做视频降级</a:t>
            </a:r>
            <a:endParaRPr lang="en-US" altLang="zh-CN" sz="1200" dirty="0">
              <a:solidFill>
                <a:schemeClr val="bg1"/>
              </a:solidFill>
            </a:endParaRPr>
          </a:p>
          <a:p>
            <a:pPr marL="1094400" lvl="2" indent="-1800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bg1"/>
                </a:solidFill>
              </a:rPr>
              <a:t>支持</a:t>
            </a:r>
            <a:r>
              <a:rPr lang="en-US" altLang="zh-CN" sz="1200" dirty="0">
                <a:solidFill>
                  <a:schemeClr val="bg1"/>
                </a:solidFill>
              </a:rPr>
              <a:t>Webgl2</a:t>
            </a:r>
            <a:r>
              <a:rPr lang="zh-CN" altLang="en-US" sz="1200" dirty="0">
                <a:solidFill>
                  <a:schemeClr val="bg1"/>
                </a:solidFill>
              </a:rPr>
              <a:t>顶级效果达到三十帧</a:t>
            </a:r>
            <a:endParaRPr lang="en-US" altLang="zh-CN" sz="1200" dirty="0">
              <a:solidFill>
                <a:schemeClr val="bg1"/>
              </a:solidFill>
            </a:endParaRPr>
          </a:p>
          <a:p>
            <a:pPr marL="1094400" lvl="2" indent="-1800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bg1"/>
                </a:solidFill>
              </a:rPr>
              <a:t>支持</a:t>
            </a:r>
            <a:r>
              <a:rPr lang="en-US" altLang="zh-CN" sz="1200" dirty="0">
                <a:solidFill>
                  <a:schemeClr val="bg1"/>
                </a:solidFill>
              </a:rPr>
              <a:t>Webgl1</a:t>
            </a:r>
            <a:r>
              <a:rPr lang="zh-CN" altLang="en-US" sz="1200" dirty="0">
                <a:solidFill>
                  <a:schemeClr val="bg1"/>
                </a:solidFill>
              </a:rPr>
              <a:t>高效果达到三十帧</a:t>
            </a:r>
            <a:endParaRPr lang="en-US" altLang="zh-CN" sz="1200" dirty="0">
              <a:solidFill>
                <a:schemeClr val="bg1"/>
              </a:solidFill>
            </a:endParaRPr>
          </a:p>
          <a:p>
            <a:pPr marL="1094400" lvl="2" indent="-1800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bg1"/>
                </a:solidFill>
              </a:rPr>
              <a:t>支持</a:t>
            </a:r>
            <a:r>
              <a:rPr lang="en-US" altLang="zh-CN" sz="1200" dirty="0">
                <a:solidFill>
                  <a:schemeClr val="bg1"/>
                </a:solidFill>
              </a:rPr>
              <a:t>Webgl1</a:t>
            </a:r>
            <a:r>
              <a:rPr lang="zh-CN" altLang="en-US" sz="1200" dirty="0">
                <a:solidFill>
                  <a:schemeClr val="bg1"/>
                </a:solidFill>
              </a:rPr>
              <a:t>一般效果达到三十帧</a:t>
            </a:r>
            <a:endParaRPr lang="en-US" altLang="zh-CN" sz="1200" dirty="0">
              <a:solidFill>
                <a:schemeClr val="bg1"/>
              </a:solidFill>
            </a:endParaRPr>
          </a:p>
        </p:txBody>
      </p:sp>
      <p:pic>
        <p:nvPicPr>
          <p:cNvPr id="13" name="MG-图片 12">
            <a:extLst>
              <a:ext uri="{FF2B5EF4-FFF2-40B4-BE49-F238E27FC236}">
                <a16:creationId xmlns:a16="http://schemas.microsoft.com/office/drawing/2014/main" id="{95A97EFF-5020-B215-5B0A-7CA9B7678977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575732" y="3950759"/>
            <a:ext cx="5457593" cy="1854729"/>
          </a:xfrm>
          <a:prstGeom prst="rect">
            <a:avLst/>
          </a:prstGeom>
        </p:spPr>
      </p:pic>
      <p:sp>
        <p:nvSpPr>
          <p:cNvPr id="14" name="MG-文本框 13">
            <a:extLst>
              <a:ext uri="{FF2B5EF4-FFF2-40B4-BE49-F238E27FC236}">
                <a16:creationId xmlns:a16="http://schemas.microsoft.com/office/drawing/2014/main" id="{B4E19300-4C2C-6FBE-1457-853D488E0293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6979279" y="1172634"/>
            <a:ext cx="4288353" cy="4303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b="0" i="0" dirty="0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如何快速验证满压情况下的稳定性？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  <p:sp>
        <p:nvSpPr>
          <p:cNvPr id="17" name="MG-文本框 16">
            <a:extLst>
              <a:ext uri="{FF2B5EF4-FFF2-40B4-BE49-F238E27FC236}">
                <a16:creationId xmlns:a16="http://schemas.microsoft.com/office/drawing/2014/main" id="{58211D68-0BCB-4064-E94C-CBD29B19BACD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7230533" y="1814173"/>
            <a:ext cx="3453510" cy="11815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80000" indent="-1800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200" b="0" i="0" dirty="0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Demo</a:t>
            </a:r>
            <a:r>
              <a:rPr lang="zh-CN" altLang="en-US" sz="1200" b="0" i="0" dirty="0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通过复原晚会的直播间数据测试</a:t>
            </a:r>
            <a:r>
              <a:rPr lang="en-US" altLang="zh-CN" sz="1200" b="0" i="0" dirty="0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30</a:t>
            </a:r>
            <a:r>
              <a:rPr lang="zh-CN" altLang="en-US" sz="1200" b="0" i="0" dirty="0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分钟</a:t>
            </a:r>
            <a:endParaRPr lang="en-US" altLang="zh-CN" sz="1200" b="0" i="0" dirty="0">
              <a:solidFill>
                <a:srgbClr val="444444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637200" lvl="1" indent="-1800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rgbClr val="444444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查看</a:t>
            </a:r>
            <a:r>
              <a:rPr lang="zh-CN" altLang="en-US" sz="1200" b="0" i="0" dirty="0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发热情况</a:t>
            </a:r>
            <a:endParaRPr lang="en-US" altLang="zh-CN" sz="1200" b="0" i="0" dirty="0">
              <a:solidFill>
                <a:srgbClr val="444444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637200" lvl="1" indent="-1800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rgbClr val="444444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CPU</a:t>
            </a:r>
            <a:r>
              <a:rPr lang="zh-CN" altLang="en-US" sz="1200" dirty="0">
                <a:solidFill>
                  <a:srgbClr val="444444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占用</a:t>
            </a:r>
            <a:endParaRPr lang="en-US" altLang="zh-CN" sz="1200" dirty="0">
              <a:solidFill>
                <a:srgbClr val="444444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637200" lvl="1" indent="-1800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rgbClr val="444444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内存占用</a:t>
            </a:r>
            <a:endParaRPr lang="en-US" altLang="zh-CN" sz="1200" dirty="0">
              <a:solidFill>
                <a:srgbClr val="444444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637200" lvl="1" indent="-1800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rgbClr val="444444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拉起时间</a:t>
            </a:r>
            <a:r>
              <a:rPr lang="en-US" altLang="zh-CN" sz="1200" dirty="0">
                <a:solidFill>
                  <a:srgbClr val="444444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…</a:t>
            </a:r>
          </a:p>
        </p:txBody>
      </p:sp>
      <p:pic>
        <p:nvPicPr>
          <p:cNvPr id="19" name="MG-图片 18">
            <a:extLst>
              <a:ext uri="{FF2B5EF4-FFF2-40B4-BE49-F238E27FC236}">
                <a16:creationId xmlns:a16="http://schemas.microsoft.com/office/drawing/2014/main" id="{229A4963-EFFE-E554-9FA8-A8D363EFA1B6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6774696" y="2964697"/>
            <a:ext cx="4568383" cy="2846631"/>
          </a:xfrm>
          <a:prstGeom prst="rect">
            <a:avLst/>
          </a:prstGeom>
        </p:spPr>
      </p:pic>
      <p:sp>
        <p:nvSpPr>
          <p:cNvPr id="20" name="MG-文本框 19">
            <a:extLst>
              <a:ext uri="{FF2B5EF4-FFF2-40B4-BE49-F238E27FC236}">
                <a16:creationId xmlns:a16="http://schemas.microsoft.com/office/drawing/2014/main" id="{73B3E11F-234D-92BB-EEC5-9CF04B4997A7}"/>
              </a:ext>
            </a:extLst>
          </p:cNvPr>
          <p:cNvSpPr txBox="1"/>
          <p:nvPr>
            <p:custDataLst>
              <p:tags r:id="rId10"/>
            </p:custDataLst>
          </p:nvPr>
        </p:nvSpPr>
        <p:spPr>
          <a:xfrm>
            <a:off x="7890934" y="5839355"/>
            <a:ext cx="1751120" cy="2951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80000" indent="-1800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bg1"/>
                </a:solidFill>
              </a:rPr>
              <a:t>总计：表现符合预期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40365177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6" grpId="0"/>
      <p:bldP spid="11" grpId="0"/>
      <p:bldP spid="14" grpId="0"/>
      <p:bldP spid="17" grpId="0"/>
      <p:bldP spid="2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G-标题 1">
            <a:extLst>
              <a:ext uri="{FF2B5EF4-FFF2-40B4-BE49-F238E27FC236}">
                <a16:creationId xmlns:a16="http://schemas.microsoft.com/office/drawing/2014/main" id="{DD5A03A5-B34B-4C9B-B5F3-9D43FF0585B6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altLang="zh-CN" dirty="0"/>
              <a:t>01 </a:t>
            </a:r>
            <a:r>
              <a:rPr lang="zh-CN" altLang="en-US" dirty="0"/>
              <a:t>用户虚拟形象 </a:t>
            </a:r>
            <a:r>
              <a:rPr lang="en-US" altLang="zh-CN" dirty="0"/>
              <a:t>1.5</a:t>
            </a:r>
            <a:endParaRPr lang="zh-CN" altLang="en-US" dirty="0"/>
          </a:p>
        </p:txBody>
      </p:sp>
      <p:sp>
        <p:nvSpPr>
          <p:cNvPr id="3" name="MG-Rectangle 2">
            <a:extLst>
              <a:ext uri="{FF2B5EF4-FFF2-40B4-BE49-F238E27FC236}">
                <a16:creationId xmlns:a16="http://schemas.microsoft.com/office/drawing/2014/main" id="{829CA9D8-20D8-4418-8384-BD478A89D2BE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371475" y="1052512"/>
            <a:ext cx="11449050" cy="532923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1">
              <a:lnSpc>
                <a:spcPct val="120000"/>
              </a:lnSpc>
            </a:pPr>
            <a:endParaRPr lang="en-US" altLang="zh-CN" sz="2000" dirty="0">
              <a:solidFill>
                <a:schemeClr val="tx1">
                  <a:lumMod val="65000"/>
                </a:schemeClr>
              </a:solidFill>
            </a:endParaRPr>
          </a:p>
        </p:txBody>
      </p:sp>
      <p:sp>
        <p:nvSpPr>
          <p:cNvPr id="4" name="MG-文本框 3">
            <a:extLst>
              <a:ext uri="{FF2B5EF4-FFF2-40B4-BE49-F238E27FC236}">
                <a16:creationId xmlns:a16="http://schemas.microsoft.com/office/drawing/2014/main" id="{9FD2D24B-764E-C605-4B8F-4E44324D958C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4601888" y="1236641"/>
            <a:ext cx="4834978" cy="4979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dirty="0">
                <a:solidFill>
                  <a:schemeClr val="bg1"/>
                </a:solidFill>
              </a:rPr>
              <a:t>嵌入测试</a:t>
            </a:r>
            <a:r>
              <a:rPr lang="en-US" altLang="zh-CN" sz="2400" dirty="0">
                <a:solidFill>
                  <a:schemeClr val="bg1"/>
                </a:solidFill>
              </a:rPr>
              <a:t>-</a:t>
            </a:r>
            <a:r>
              <a:rPr lang="zh-CN" altLang="en-US" sz="2400" dirty="0">
                <a:solidFill>
                  <a:schemeClr val="bg1"/>
                </a:solidFill>
              </a:rPr>
              <a:t>中低端</a:t>
            </a:r>
            <a:r>
              <a:rPr lang="en-US" altLang="zh-CN" sz="2400" dirty="0">
                <a:solidFill>
                  <a:schemeClr val="bg1"/>
                </a:solidFill>
              </a:rPr>
              <a:t>(</a:t>
            </a:r>
            <a:r>
              <a:rPr lang="en-US" altLang="zh-CN" sz="2400" dirty="0" err="1">
                <a:solidFill>
                  <a:schemeClr val="bg1"/>
                </a:solidFill>
              </a:rPr>
              <a:t>iphone</a:t>
            </a:r>
            <a:r>
              <a:rPr lang="en-US" altLang="zh-CN" sz="2400" dirty="0">
                <a:solidFill>
                  <a:schemeClr val="bg1"/>
                </a:solidFill>
              </a:rPr>
              <a:t> 8P) A11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15" name="MG-文本框 14">
            <a:extLst>
              <a:ext uri="{FF2B5EF4-FFF2-40B4-BE49-F238E27FC236}">
                <a16:creationId xmlns:a16="http://schemas.microsoft.com/office/drawing/2014/main" id="{F9B05E9D-B281-CEDC-4238-3CEB2823002E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3889032" y="5911142"/>
            <a:ext cx="5391348" cy="6275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</a:rPr>
              <a:t>total cpu usage（从29.4% 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</a:rPr>
              <a:t>~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</a:rPr>
              <a:t> 36.2%)  总cpu usage增加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</a:rPr>
              <a:t> 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6.8%</a:t>
            </a:r>
          </a:p>
          <a:p>
            <a:pPr marL="180000" indent="-1800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zh-CN" altLang="en-US" sz="1200" dirty="0">
              <a:solidFill>
                <a:schemeClr val="bg1"/>
              </a:solidFill>
            </a:endParaRPr>
          </a:p>
        </p:txBody>
      </p:sp>
      <p:pic>
        <p:nvPicPr>
          <p:cNvPr id="6" name="MG-图片 5">
            <a:extLst>
              <a:ext uri="{FF2B5EF4-FFF2-40B4-BE49-F238E27FC236}">
                <a16:creationId xmlns:a16="http://schemas.microsoft.com/office/drawing/2014/main" id="{3276E09F-CAF5-6302-7BC3-8DBE6AF72B81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1566331" y="1790652"/>
            <a:ext cx="9541933" cy="412211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77958682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4" grpId="0"/>
      <p:bldP spid="1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G-标题 1">
            <a:extLst>
              <a:ext uri="{FF2B5EF4-FFF2-40B4-BE49-F238E27FC236}">
                <a16:creationId xmlns:a16="http://schemas.microsoft.com/office/drawing/2014/main" id="{DD5A03A5-B34B-4C9B-B5F3-9D43FF0585B6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altLang="zh-CN" dirty="0"/>
              <a:t>01 </a:t>
            </a:r>
            <a:r>
              <a:rPr lang="zh-CN" altLang="en-US" dirty="0"/>
              <a:t>用户虚拟形象 </a:t>
            </a:r>
            <a:r>
              <a:rPr lang="en-US" altLang="zh-CN" dirty="0"/>
              <a:t>1.5</a:t>
            </a:r>
            <a:endParaRPr lang="zh-CN" altLang="en-US" dirty="0"/>
          </a:p>
        </p:txBody>
      </p:sp>
      <p:sp>
        <p:nvSpPr>
          <p:cNvPr id="3" name="MG-Rectangle 2">
            <a:extLst>
              <a:ext uri="{FF2B5EF4-FFF2-40B4-BE49-F238E27FC236}">
                <a16:creationId xmlns:a16="http://schemas.microsoft.com/office/drawing/2014/main" id="{829CA9D8-20D8-4418-8384-BD478A89D2BE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371475" y="1052512"/>
            <a:ext cx="11449050" cy="532923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1">
              <a:lnSpc>
                <a:spcPct val="120000"/>
              </a:lnSpc>
            </a:pPr>
            <a:endParaRPr lang="en-US" altLang="zh-CN" sz="2000" dirty="0">
              <a:solidFill>
                <a:schemeClr val="tx1">
                  <a:lumMod val="65000"/>
                </a:schemeClr>
              </a:solidFill>
            </a:endParaRPr>
          </a:p>
        </p:txBody>
      </p:sp>
      <p:sp>
        <p:nvSpPr>
          <p:cNvPr id="4" name="MG-文本框 3">
            <a:extLst>
              <a:ext uri="{FF2B5EF4-FFF2-40B4-BE49-F238E27FC236}">
                <a16:creationId xmlns:a16="http://schemas.microsoft.com/office/drawing/2014/main" id="{9FD2D24B-764E-C605-4B8F-4E44324D958C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4601888" y="1236641"/>
            <a:ext cx="4834978" cy="4979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dirty="0">
                <a:solidFill>
                  <a:schemeClr val="bg1"/>
                </a:solidFill>
              </a:rPr>
              <a:t>嵌入测试</a:t>
            </a:r>
            <a:r>
              <a:rPr lang="en-US" altLang="zh-CN" sz="2400" dirty="0">
                <a:solidFill>
                  <a:schemeClr val="bg1"/>
                </a:solidFill>
              </a:rPr>
              <a:t>-</a:t>
            </a:r>
            <a:r>
              <a:rPr lang="zh-CN" altLang="en-US" sz="2400" dirty="0">
                <a:solidFill>
                  <a:schemeClr val="bg1"/>
                </a:solidFill>
              </a:rPr>
              <a:t>中低端</a:t>
            </a:r>
            <a:r>
              <a:rPr lang="en-US" altLang="zh-CN" sz="2400" dirty="0">
                <a:solidFill>
                  <a:schemeClr val="bg1"/>
                </a:solidFill>
              </a:rPr>
              <a:t>(</a:t>
            </a:r>
            <a:r>
              <a:rPr lang="en-US" altLang="zh-CN" sz="2400" dirty="0" err="1">
                <a:solidFill>
                  <a:schemeClr val="bg1"/>
                </a:solidFill>
              </a:rPr>
              <a:t>iphone</a:t>
            </a:r>
            <a:r>
              <a:rPr lang="en-US" altLang="zh-CN" sz="2400" dirty="0">
                <a:solidFill>
                  <a:schemeClr val="bg1"/>
                </a:solidFill>
              </a:rPr>
              <a:t> 8P) A11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15" name="MG-文本框 14">
            <a:extLst>
              <a:ext uri="{FF2B5EF4-FFF2-40B4-BE49-F238E27FC236}">
                <a16:creationId xmlns:a16="http://schemas.microsoft.com/office/drawing/2014/main" id="{F9B05E9D-B281-CEDC-4238-3CEB2823002E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3202466" y="6018473"/>
            <a:ext cx="62696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手机可用内存减少20% (1026.1MB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~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817.7MB) 即(总内存上涨20%，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208MB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)</a:t>
            </a:r>
            <a:endParaRPr kumimoji="0" lang="zh-CN" altLang="zh-CN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7" name="MG-图片 16">
            <a:extLst>
              <a:ext uri="{FF2B5EF4-FFF2-40B4-BE49-F238E27FC236}">
                <a16:creationId xmlns:a16="http://schemas.microsoft.com/office/drawing/2014/main" id="{2DAD9A19-0EA1-B57E-CB76-7E88BC6285B6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1379741" y="1790652"/>
            <a:ext cx="9432518" cy="401930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83932603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4" grpId="0"/>
      <p:bldP spid="1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G-标题 1">
            <a:extLst>
              <a:ext uri="{FF2B5EF4-FFF2-40B4-BE49-F238E27FC236}">
                <a16:creationId xmlns:a16="http://schemas.microsoft.com/office/drawing/2014/main" id="{DD5A03A5-B34B-4C9B-B5F3-9D43FF0585B6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altLang="zh-CN" dirty="0"/>
              <a:t>01 </a:t>
            </a:r>
            <a:r>
              <a:rPr lang="zh-CN" altLang="en-US" dirty="0"/>
              <a:t>用户虚拟形象 </a:t>
            </a:r>
            <a:r>
              <a:rPr lang="en-US" altLang="zh-CN" dirty="0"/>
              <a:t>1.5</a:t>
            </a:r>
            <a:endParaRPr lang="zh-CN" altLang="en-US" dirty="0"/>
          </a:p>
        </p:txBody>
      </p:sp>
      <p:sp>
        <p:nvSpPr>
          <p:cNvPr id="3" name="MG-Rectangle 2">
            <a:extLst>
              <a:ext uri="{FF2B5EF4-FFF2-40B4-BE49-F238E27FC236}">
                <a16:creationId xmlns:a16="http://schemas.microsoft.com/office/drawing/2014/main" id="{829CA9D8-20D8-4418-8384-BD478A89D2BE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371475" y="1052512"/>
            <a:ext cx="11449050" cy="532923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1">
              <a:lnSpc>
                <a:spcPct val="120000"/>
              </a:lnSpc>
            </a:pPr>
            <a:endParaRPr lang="en-US" altLang="zh-CN" sz="2000" dirty="0">
              <a:solidFill>
                <a:schemeClr val="tx1">
                  <a:lumMod val="65000"/>
                </a:schemeClr>
              </a:solidFill>
            </a:endParaRPr>
          </a:p>
        </p:txBody>
      </p:sp>
      <p:sp>
        <p:nvSpPr>
          <p:cNvPr id="4" name="MG-文本框 3">
            <a:extLst>
              <a:ext uri="{FF2B5EF4-FFF2-40B4-BE49-F238E27FC236}">
                <a16:creationId xmlns:a16="http://schemas.microsoft.com/office/drawing/2014/main" id="{9FD2D24B-764E-C605-4B8F-4E44324D958C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4601888" y="1236641"/>
            <a:ext cx="4865434" cy="4979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dirty="0">
                <a:solidFill>
                  <a:schemeClr val="bg1"/>
                </a:solidFill>
              </a:rPr>
              <a:t>嵌入测试</a:t>
            </a:r>
            <a:r>
              <a:rPr lang="en-US" altLang="zh-CN" sz="2400" dirty="0">
                <a:solidFill>
                  <a:schemeClr val="bg1"/>
                </a:solidFill>
              </a:rPr>
              <a:t>-</a:t>
            </a:r>
            <a:r>
              <a:rPr lang="zh-CN" altLang="en-US" sz="2400" dirty="0">
                <a:solidFill>
                  <a:schemeClr val="bg1"/>
                </a:solidFill>
              </a:rPr>
              <a:t>中低端</a:t>
            </a:r>
            <a:r>
              <a:rPr lang="en-US" altLang="zh-CN" sz="2400" dirty="0">
                <a:solidFill>
                  <a:schemeClr val="bg1"/>
                </a:solidFill>
              </a:rPr>
              <a:t>(</a:t>
            </a:r>
            <a:r>
              <a:rPr lang="en-US" altLang="zh-CN" sz="2400" dirty="0" err="1">
                <a:solidFill>
                  <a:schemeClr val="bg1"/>
                </a:solidFill>
              </a:rPr>
              <a:t>iphone</a:t>
            </a:r>
            <a:r>
              <a:rPr lang="en-US" altLang="zh-CN" sz="2400" dirty="0">
                <a:solidFill>
                  <a:schemeClr val="bg1"/>
                </a:solidFill>
              </a:rPr>
              <a:t> XR) A12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15" name="MG-文本框 14">
            <a:extLst>
              <a:ext uri="{FF2B5EF4-FFF2-40B4-BE49-F238E27FC236}">
                <a16:creationId xmlns:a16="http://schemas.microsoft.com/office/drawing/2014/main" id="{F9B05E9D-B281-CEDC-4238-3CEB2823002E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3889032" y="5994555"/>
            <a:ext cx="4511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400" dirty="0">
                <a:solidFill>
                  <a:schemeClr val="bg1"/>
                </a:solidFill>
              </a:rPr>
              <a:t>total </a:t>
            </a:r>
            <a:r>
              <a:rPr lang="en-US" altLang="zh-CN" sz="1400" dirty="0" err="1">
                <a:solidFill>
                  <a:schemeClr val="bg1"/>
                </a:solidFill>
              </a:rPr>
              <a:t>cpu</a:t>
            </a:r>
            <a:r>
              <a:rPr lang="en-US" altLang="zh-CN" sz="1400" dirty="0">
                <a:solidFill>
                  <a:schemeClr val="bg1"/>
                </a:solidFill>
              </a:rPr>
              <a:t> usage</a:t>
            </a:r>
            <a:r>
              <a:rPr lang="zh-CN" altLang="en-US" sz="1400" dirty="0">
                <a:solidFill>
                  <a:schemeClr val="bg1"/>
                </a:solidFill>
              </a:rPr>
              <a:t>（从</a:t>
            </a:r>
            <a:r>
              <a:rPr lang="en-US" altLang="zh-CN" sz="1400" dirty="0">
                <a:solidFill>
                  <a:schemeClr val="bg1"/>
                </a:solidFill>
              </a:rPr>
              <a:t>33.3% ~ 34.3%)  </a:t>
            </a:r>
            <a:r>
              <a:rPr lang="zh-CN" altLang="en-US" sz="1400" dirty="0">
                <a:solidFill>
                  <a:schemeClr val="bg1"/>
                </a:solidFill>
              </a:rPr>
              <a:t>总</a:t>
            </a:r>
            <a:r>
              <a:rPr lang="en-US" altLang="zh-CN" sz="1400" dirty="0" err="1">
                <a:solidFill>
                  <a:schemeClr val="bg1"/>
                </a:solidFill>
              </a:rPr>
              <a:t>cpu</a:t>
            </a:r>
            <a:r>
              <a:rPr lang="zh-CN" altLang="en-US" sz="1400" dirty="0">
                <a:solidFill>
                  <a:schemeClr val="bg1"/>
                </a:solidFill>
              </a:rPr>
              <a:t>增加</a:t>
            </a:r>
            <a:r>
              <a:rPr lang="en-US" altLang="zh-CN" dirty="0">
                <a:solidFill>
                  <a:srgbClr val="FF0000"/>
                </a:solidFill>
              </a:rPr>
              <a:t>1%</a:t>
            </a:r>
            <a:endParaRPr kumimoji="0" lang="zh-CN" altLang="zh-CN" b="0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</a:endParaRPr>
          </a:p>
        </p:txBody>
      </p:sp>
      <p:pic>
        <p:nvPicPr>
          <p:cNvPr id="7" name="MG-图片 6">
            <a:extLst>
              <a:ext uri="{FF2B5EF4-FFF2-40B4-BE49-F238E27FC236}">
                <a16:creationId xmlns:a16="http://schemas.microsoft.com/office/drawing/2014/main" id="{5C288ED9-474E-2F93-4CD8-A018D6AF63E5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1549400" y="1734598"/>
            <a:ext cx="9474200" cy="427621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78578212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4" grpId="0"/>
      <p:bldP spid="1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G-标题 1">
            <a:extLst>
              <a:ext uri="{FF2B5EF4-FFF2-40B4-BE49-F238E27FC236}">
                <a16:creationId xmlns:a16="http://schemas.microsoft.com/office/drawing/2014/main" id="{DD5A03A5-B34B-4C9B-B5F3-9D43FF0585B6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altLang="zh-CN" dirty="0"/>
              <a:t>01 </a:t>
            </a:r>
            <a:r>
              <a:rPr lang="zh-CN" altLang="en-US" dirty="0"/>
              <a:t>用户虚拟形象 </a:t>
            </a:r>
            <a:r>
              <a:rPr lang="en-US" altLang="zh-CN" dirty="0"/>
              <a:t>1.5</a:t>
            </a:r>
            <a:endParaRPr lang="zh-CN" altLang="en-US" dirty="0"/>
          </a:p>
        </p:txBody>
      </p:sp>
      <p:sp>
        <p:nvSpPr>
          <p:cNvPr id="3" name="MG-Rectangle 2">
            <a:extLst>
              <a:ext uri="{FF2B5EF4-FFF2-40B4-BE49-F238E27FC236}">
                <a16:creationId xmlns:a16="http://schemas.microsoft.com/office/drawing/2014/main" id="{829CA9D8-20D8-4418-8384-BD478A89D2BE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371475" y="1052512"/>
            <a:ext cx="11449050" cy="532923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1">
              <a:lnSpc>
                <a:spcPct val="120000"/>
              </a:lnSpc>
            </a:pPr>
            <a:endParaRPr lang="en-US" altLang="zh-CN" sz="2000" dirty="0">
              <a:solidFill>
                <a:schemeClr val="tx1">
                  <a:lumMod val="65000"/>
                </a:schemeClr>
              </a:solidFill>
            </a:endParaRPr>
          </a:p>
        </p:txBody>
      </p:sp>
      <p:sp>
        <p:nvSpPr>
          <p:cNvPr id="4" name="MG-文本框 3">
            <a:extLst>
              <a:ext uri="{FF2B5EF4-FFF2-40B4-BE49-F238E27FC236}">
                <a16:creationId xmlns:a16="http://schemas.microsoft.com/office/drawing/2014/main" id="{9FD2D24B-764E-C605-4B8F-4E44324D958C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4601888" y="1236641"/>
            <a:ext cx="4865434" cy="4979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dirty="0">
                <a:solidFill>
                  <a:schemeClr val="bg1"/>
                </a:solidFill>
              </a:rPr>
              <a:t>嵌入测试</a:t>
            </a:r>
            <a:r>
              <a:rPr lang="en-US" altLang="zh-CN" sz="2400" dirty="0">
                <a:solidFill>
                  <a:schemeClr val="bg1"/>
                </a:solidFill>
              </a:rPr>
              <a:t>-</a:t>
            </a:r>
            <a:r>
              <a:rPr lang="zh-CN" altLang="en-US" sz="2400" dirty="0">
                <a:solidFill>
                  <a:schemeClr val="bg1"/>
                </a:solidFill>
              </a:rPr>
              <a:t>中低端</a:t>
            </a:r>
            <a:r>
              <a:rPr lang="en-US" altLang="zh-CN" sz="2400" dirty="0">
                <a:solidFill>
                  <a:schemeClr val="bg1"/>
                </a:solidFill>
              </a:rPr>
              <a:t>(</a:t>
            </a:r>
            <a:r>
              <a:rPr lang="en-US" altLang="zh-CN" sz="2400" dirty="0" err="1">
                <a:solidFill>
                  <a:schemeClr val="bg1"/>
                </a:solidFill>
              </a:rPr>
              <a:t>iphone</a:t>
            </a:r>
            <a:r>
              <a:rPr lang="en-US" altLang="zh-CN" sz="2400" dirty="0">
                <a:solidFill>
                  <a:schemeClr val="bg1"/>
                </a:solidFill>
              </a:rPr>
              <a:t> XR) A12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15" name="MG-文本框 14">
            <a:extLst>
              <a:ext uri="{FF2B5EF4-FFF2-40B4-BE49-F238E27FC236}">
                <a16:creationId xmlns:a16="http://schemas.microsoft.com/office/drawing/2014/main" id="{F9B05E9D-B281-CEDC-4238-3CEB2823002E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2518738" y="5977268"/>
            <a:ext cx="71096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手机可用内存减少21.7% (700.7MB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~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547.9MB) 即(总内存上涨21.7%，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152.8MB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)</a:t>
            </a:r>
            <a:endParaRPr kumimoji="0" lang="zh-CN" altLang="zh-CN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MG-图片 5">
            <a:extLst>
              <a:ext uri="{FF2B5EF4-FFF2-40B4-BE49-F238E27FC236}">
                <a16:creationId xmlns:a16="http://schemas.microsoft.com/office/drawing/2014/main" id="{4AB1167C-EFED-317D-4610-E466224D5474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1845732" y="1790652"/>
            <a:ext cx="8790517" cy="41305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30197421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4" grpId="0"/>
      <p:bldP spid="1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G-文本框 4">
            <a:extLst>
              <a:ext uri="{FF2B5EF4-FFF2-40B4-BE49-F238E27FC236}">
                <a16:creationId xmlns:a16="http://schemas.microsoft.com/office/drawing/2014/main" id="{9F158177-E514-4D47-B99B-69B12C0F42D1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5587352" y="1850427"/>
            <a:ext cx="4392489" cy="31571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lnSpc>
                <a:spcPct val="120000"/>
              </a:lnSpc>
              <a:defRPr sz="2400" spc="300">
                <a:solidFill>
                  <a:srgbClr val="2A77E1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sz="2400" dirty="0">
                <a:solidFill>
                  <a:srgbClr val="1890DA"/>
                </a:solidFill>
              </a:rPr>
              <a:t>01. </a:t>
            </a:r>
            <a:r>
              <a:rPr lang="en-US" altLang="zh-CN" sz="2400" dirty="0">
                <a:solidFill>
                  <a:srgbClr val="1890DA"/>
                </a:solidFill>
              </a:rPr>
              <a:t> </a:t>
            </a:r>
            <a:r>
              <a:rPr lang="zh-CN" altLang="en-US" sz="2400" dirty="0">
                <a:solidFill>
                  <a:srgbClr val="1890DA"/>
                </a:solidFill>
              </a:rPr>
              <a:t>主要成果</a:t>
            </a:r>
            <a:endParaRPr sz="2400" dirty="0">
              <a:solidFill>
                <a:srgbClr val="1890DA"/>
              </a:solidFill>
            </a:endParaRPr>
          </a:p>
          <a:p>
            <a:pPr>
              <a:lnSpc>
                <a:spcPct val="120000"/>
              </a:lnSpc>
              <a:defRPr sz="2000" spc="300">
                <a:solidFill>
                  <a:srgbClr val="2A77E1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 sz="2400" spc="300" dirty="0">
              <a:solidFill>
                <a:srgbClr val="1890DA"/>
              </a:solidFill>
            </a:endParaRPr>
          </a:p>
          <a:p>
            <a:pPr>
              <a:lnSpc>
                <a:spcPct val="120000"/>
              </a:lnSpc>
              <a:defRPr sz="2400" spc="300">
                <a:solidFill>
                  <a:srgbClr val="2A77E1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sz="2400" dirty="0">
                <a:solidFill>
                  <a:srgbClr val="1890DA"/>
                </a:solidFill>
              </a:rPr>
              <a:t>02.  </a:t>
            </a:r>
            <a:r>
              <a:rPr lang="zh-CN" altLang="en-US" sz="2400" dirty="0">
                <a:solidFill>
                  <a:srgbClr val="1890DA"/>
                </a:solidFill>
              </a:rPr>
              <a:t>自我评估</a:t>
            </a:r>
            <a:r>
              <a:rPr sz="2400" dirty="0">
                <a:solidFill>
                  <a:srgbClr val="1890DA"/>
                </a:solidFill>
              </a:rPr>
              <a:t> </a:t>
            </a:r>
          </a:p>
          <a:p>
            <a:pPr>
              <a:lnSpc>
                <a:spcPct val="120000"/>
              </a:lnSpc>
              <a:defRPr sz="1200" spc="300">
                <a:solidFill>
                  <a:srgbClr val="2A77E1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 sz="2400" spc="300" dirty="0">
              <a:solidFill>
                <a:srgbClr val="1890DA"/>
              </a:solidFill>
            </a:endParaRPr>
          </a:p>
          <a:p>
            <a:pPr>
              <a:lnSpc>
                <a:spcPct val="120000"/>
              </a:lnSpc>
              <a:defRPr sz="2400" spc="300">
                <a:solidFill>
                  <a:srgbClr val="2A77E1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sz="2400" dirty="0">
                <a:solidFill>
                  <a:srgbClr val="1890DA"/>
                </a:solidFill>
              </a:rPr>
              <a:t>03. </a:t>
            </a:r>
            <a:r>
              <a:rPr lang="en-US" altLang="zh-CN" sz="2400" dirty="0">
                <a:solidFill>
                  <a:srgbClr val="1890DA"/>
                </a:solidFill>
              </a:rPr>
              <a:t> </a:t>
            </a:r>
            <a:r>
              <a:rPr lang="zh-CN" altLang="en-US" sz="2400" dirty="0">
                <a:solidFill>
                  <a:srgbClr val="1890DA"/>
                </a:solidFill>
              </a:rPr>
              <a:t>晋升后岗位职责与目标</a:t>
            </a:r>
          </a:p>
          <a:p>
            <a:pPr>
              <a:lnSpc>
                <a:spcPct val="120000"/>
              </a:lnSpc>
              <a:defRPr sz="2400" spc="300">
                <a:solidFill>
                  <a:srgbClr val="2A77E1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 lang="en-US" altLang="zh-CN" sz="2400" dirty="0">
              <a:solidFill>
                <a:srgbClr val="1890DA"/>
              </a:solidFill>
            </a:endParaRPr>
          </a:p>
          <a:p>
            <a:pPr>
              <a:lnSpc>
                <a:spcPct val="120000"/>
              </a:lnSpc>
              <a:defRPr sz="2400" spc="300">
                <a:solidFill>
                  <a:srgbClr val="2A77E1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en-US" altLang="zh-CN" sz="2400" dirty="0">
                <a:solidFill>
                  <a:srgbClr val="1890DA"/>
                </a:solidFill>
              </a:rPr>
              <a:t>04.  </a:t>
            </a:r>
            <a:r>
              <a:rPr lang="zh-CN" altLang="en-US" sz="2400" dirty="0">
                <a:solidFill>
                  <a:srgbClr val="1890DA"/>
                </a:solidFill>
              </a:rPr>
              <a:t>对公司的建议及意见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56555013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1.5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*1.5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to="" calcmode="lin" valueType="num">
                                      <p:cBhvr>
                                        <p:cTn id="1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0.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0.5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1.5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1.5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to="" calcmode="lin" valueType="num">
                                      <p:cBhvr>
                                        <p:cTn id="1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G-标题 1">
            <a:extLst>
              <a:ext uri="{FF2B5EF4-FFF2-40B4-BE49-F238E27FC236}">
                <a16:creationId xmlns:a16="http://schemas.microsoft.com/office/drawing/2014/main" id="{DD5A03A5-B34B-4C9B-B5F3-9D43FF0585B6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altLang="zh-CN" dirty="0"/>
              <a:t>01 </a:t>
            </a:r>
            <a:r>
              <a:rPr lang="zh-CN" altLang="en-US" dirty="0"/>
              <a:t>用户虚拟形象 </a:t>
            </a:r>
            <a:r>
              <a:rPr lang="en-US" altLang="zh-CN" dirty="0"/>
              <a:t>1.5</a:t>
            </a:r>
            <a:endParaRPr lang="zh-CN" altLang="en-US" dirty="0"/>
          </a:p>
        </p:txBody>
      </p:sp>
      <p:sp>
        <p:nvSpPr>
          <p:cNvPr id="3" name="MG-Rectangle 2">
            <a:extLst>
              <a:ext uri="{FF2B5EF4-FFF2-40B4-BE49-F238E27FC236}">
                <a16:creationId xmlns:a16="http://schemas.microsoft.com/office/drawing/2014/main" id="{829CA9D8-20D8-4418-8384-BD478A89D2BE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371475" y="1052512"/>
            <a:ext cx="11449050" cy="532923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1">
              <a:lnSpc>
                <a:spcPct val="120000"/>
              </a:lnSpc>
            </a:pPr>
            <a:endParaRPr lang="en-US" altLang="zh-CN" sz="2000" dirty="0">
              <a:solidFill>
                <a:schemeClr val="tx1">
                  <a:lumMod val="65000"/>
                </a:schemeClr>
              </a:solidFill>
            </a:endParaRPr>
          </a:p>
        </p:txBody>
      </p:sp>
      <p:sp>
        <p:nvSpPr>
          <p:cNvPr id="4" name="MG-文本框 3">
            <a:extLst>
              <a:ext uri="{FF2B5EF4-FFF2-40B4-BE49-F238E27FC236}">
                <a16:creationId xmlns:a16="http://schemas.microsoft.com/office/drawing/2014/main" id="{9FD2D24B-764E-C605-4B8F-4E44324D958C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4601888" y="1236641"/>
            <a:ext cx="49728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400" dirty="0">
                <a:solidFill>
                  <a:schemeClr val="bg1"/>
                </a:solidFill>
              </a:rPr>
              <a:t>嵌入测试</a:t>
            </a:r>
            <a:r>
              <a:rPr lang="en-US" altLang="zh-CN" sz="2400" dirty="0">
                <a:solidFill>
                  <a:schemeClr val="bg1"/>
                </a:solidFill>
              </a:rPr>
              <a:t>-</a:t>
            </a:r>
            <a:r>
              <a:rPr kumimoji="0" lang="zh-CN" altLang="zh-CN" sz="2400" i="0" u="none" strike="noStrike" cap="none" normalizeH="0" baseline="0" dirty="0">
                <a:ln>
                  <a:noFill/>
                </a:ln>
                <a:solidFill>
                  <a:srgbClr val="1A1A1A"/>
                </a:solidFill>
                <a:effectLst/>
                <a:latin typeface="Arial" panose="020B0604020202020204" pitchFamily="34" charset="0"/>
              </a:rPr>
              <a:t>低端Redmi 6pro 骁龙625</a:t>
            </a:r>
            <a:endParaRPr kumimoji="0" lang="zh-CN" altLang="zh-CN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MG-文本框 14">
            <a:extLst>
              <a:ext uri="{FF2B5EF4-FFF2-40B4-BE49-F238E27FC236}">
                <a16:creationId xmlns:a16="http://schemas.microsoft.com/office/drawing/2014/main" id="{F9B05E9D-B281-CEDC-4238-3CEB2823002E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4347010" y="5969009"/>
            <a:ext cx="40126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total cpu usage（从25.8% 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~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 27.6%)  ，增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2.2%</a:t>
            </a:r>
          </a:p>
        </p:txBody>
      </p:sp>
      <p:pic>
        <p:nvPicPr>
          <p:cNvPr id="9" name="MG-图片 8">
            <a:extLst>
              <a:ext uri="{FF2B5EF4-FFF2-40B4-BE49-F238E27FC236}">
                <a16:creationId xmlns:a16="http://schemas.microsoft.com/office/drawing/2014/main" id="{7027F93C-9ACD-DC25-6B00-24403CC4630D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1311057" y="1882435"/>
            <a:ext cx="9525000" cy="401238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64544222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4" grpId="0"/>
      <p:bldP spid="1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G-标题 1">
            <a:extLst>
              <a:ext uri="{FF2B5EF4-FFF2-40B4-BE49-F238E27FC236}">
                <a16:creationId xmlns:a16="http://schemas.microsoft.com/office/drawing/2014/main" id="{DD5A03A5-B34B-4C9B-B5F3-9D43FF0585B6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altLang="zh-CN" dirty="0"/>
              <a:t>01 </a:t>
            </a:r>
            <a:r>
              <a:rPr lang="zh-CN" altLang="en-US" dirty="0"/>
              <a:t>用户虚拟形象 </a:t>
            </a:r>
            <a:r>
              <a:rPr lang="en-US" altLang="zh-CN" dirty="0"/>
              <a:t>1.5</a:t>
            </a:r>
            <a:endParaRPr lang="zh-CN" altLang="en-US" dirty="0"/>
          </a:p>
        </p:txBody>
      </p:sp>
      <p:sp>
        <p:nvSpPr>
          <p:cNvPr id="3" name="MG-Rectangle 2">
            <a:extLst>
              <a:ext uri="{FF2B5EF4-FFF2-40B4-BE49-F238E27FC236}">
                <a16:creationId xmlns:a16="http://schemas.microsoft.com/office/drawing/2014/main" id="{829CA9D8-20D8-4418-8384-BD478A89D2BE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371475" y="1052512"/>
            <a:ext cx="11449050" cy="532923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1">
              <a:lnSpc>
                <a:spcPct val="120000"/>
              </a:lnSpc>
            </a:pPr>
            <a:endParaRPr lang="en-US" altLang="zh-CN" sz="2000" dirty="0">
              <a:solidFill>
                <a:schemeClr val="tx1">
                  <a:lumMod val="65000"/>
                </a:schemeClr>
              </a:solidFill>
            </a:endParaRPr>
          </a:p>
        </p:txBody>
      </p:sp>
      <p:sp>
        <p:nvSpPr>
          <p:cNvPr id="4" name="MG-文本框 3">
            <a:extLst>
              <a:ext uri="{FF2B5EF4-FFF2-40B4-BE49-F238E27FC236}">
                <a16:creationId xmlns:a16="http://schemas.microsoft.com/office/drawing/2014/main" id="{9FD2D24B-764E-C605-4B8F-4E44324D958C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4601888" y="1236641"/>
            <a:ext cx="49728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400" dirty="0">
                <a:solidFill>
                  <a:schemeClr val="bg1"/>
                </a:solidFill>
              </a:rPr>
              <a:t>嵌入测试</a:t>
            </a:r>
            <a:r>
              <a:rPr lang="en-US" altLang="zh-CN" sz="2400" dirty="0">
                <a:solidFill>
                  <a:schemeClr val="bg1"/>
                </a:solidFill>
              </a:rPr>
              <a:t>-</a:t>
            </a:r>
            <a:r>
              <a:rPr kumimoji="0" lang="zh-CN" altLang="zh-CN" sz="2400" i="0" u="none" strike="noStrike" cap="none" normalizeH="0" baseline="0" dirty="0">
                <a:ln>
                  <a:noFill/>
                </a:ln>
                <a:solidFill>
                  <a:srgbClr val="1A1A1A"/>
                </a:solidFill>
                <a:effectLst/>
                <a:latin typeface="Arial" panose="020B0604020202020204" pitchFamily="34" charset="0"/>
              </a:rPr>
              <a:t>低端Redmi 6pro 骁龙625</a:t>
            </a:r>
            <a:endParaRPr kumimoji="0" lang="zh-CN" altLang="zh-CN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MG-文本框 14">
            <a:extLst>
              <a:ext uri="{FF2B5EF4-FFF2-40B4-BE49-F238E27FC236}">
                <a16:creationId xmlns:a16="http://schemas.microsoft.com/office/drawing/2014/main" id="{F9B05E9D-B281-CEDC-4238-3CEB2823002E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4347010" y="5969009"/>
            <a:ext cx="48769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zh-CN" sz="1400" dirty="0">
                <a:solidFill>
                  <a:schemeClr val="bg1"/>
                </a:solidFill>
              </a:rPr>
              <a:t>Available Memory(1458.5 ~ 1059.7) </a:t>
            </a:r>
            <a:r>
              <a:rPr lang="zh-CN" altLang="en-US" sz="1400" dirty="0">
                <a:solidFill>
                  <a:schemeClr val="bg1"/>
                </a:solidFill>
              </a:rPr>
              <a:t>可用减少 </a:t>
            </a:r>
            <a:r>
              <a:rPr lang="en-US" altLang="zh-CN" sz="1600" dirty="0">
                <a:solidFill>
                  <a:srgbClr val="FF0000"/>
                </a:solidFill>
              </a:rPr>
              <a:t>398.8M</a:t>
            </a:r>
            <a:endParaRPr kumimoji="0" lang="zh-CN" altLang="zh-CN" sz="1600" b="0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</a:endParaRPr>
          </a:p>
        </p:txBody>
      </p:sp>
      <p:pic>
        <p:nvPicPr>
          <p:cNvPr id="6" name="MG-图片 5">
            <a:extLst>
              <a:ext uri="{FF2B5EF4-FFF2-40B4-BE49-F238E27FC236}">
                <a16:creationId xmlns:a16="http://schemas.microsoft.com/office/drawing/2014/main" id="{C34E78AA-159E-98E2-0A73-7FF77E8F761E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2065867" y="1698306"/>
            <a:ext cx="8940800" cy="416703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5134516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4" grpId="0"/>
      <p:bldP spid="1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G-标题 1">
            <a:extLst>
              <a:ext uri="{FF2B5EF4-FFF2-40B4-BE49-F238E27FC236}">
                <a16:creationId xmlns:a16="http://schemas.microsoft.com/office/drawing/2014/main" id="{DD5A03A5-B34B-4C9B-B5F3-9D43FF0585B6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altLang="zh-CN" dirty="0"/>
              <a:t>01 </a:t>
            </a:r>
            <a:r>
              <a:rPr lang="zh-CN" altLang="en-US" dirty="0"/>
              <a:t>用户虚拟形象 </a:t>
            </a:r>
            <a:r>
              <a:rPr lang="en-US" altLang="zh-CN" dirty="0"/>
              <a:t>1.5</a:t>
            </a:r>
            <a:endParaRPr lang="zh-CN" altLang="en-US" dirty="0"/>
          </a:p>
        </p:txBody>
      </p:sp>
      <p:sp>
        <p:nvSpPr>
          <p:cNvPr id="3" name="MG-Rectangle 2">
            <a:extLst>
              <a:ext uri="{FF2B5EF4-FFF2-40B4-BE49-F238E27FC236}">
                <a16:creationId xmlns:a16="http://schemas.microsoft.com/office/drawing/2014/main" id="{829CA9D8-20D8-4418-8384-BD478A89D2BE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371475" y="1052512"/>
            <a:ext cx="11449050" cy="532923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1">
              <a:lnSpc>
                <a:spcPct val="120000"/>
              </a:lnSpc>
            </a:pPr>
            <a:endParaRPr lang="en-US" altLang="zh-CN" sz="2000" dirty="0">
              <a:solidFill>
                <a:schemeClr val="tx1">
                  <a:lumMod val="65000"/>
                </a:schemeClr>
              </a:solidFill>
            </a:endParaRPr>
          </a:p>
        </p:txBody>
      </p:sp>
      <p:sp>
        <p:nvSpPr>
          <p:cNvPr id="4" name="MG-文本框 3">
            <a:extLst>
              <a:ext uri="{FF2B5EF4-FFF2-40B4-BE49-F238E27FC236}">
                <a16:creationId xmlns:a16="http://schemas.microsoft.com/office/drawing/2014/main" id="{9FD2D24B-764E-C605-4B8F-4E44324D958C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4153154" y="1265500"/>
            <a:ext cx="55883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400" dirty="0">
                <a:solidFill>
                  <a:schemeClr val="bg1"/>
                </a:solidFill>
              </a:rPr>
              <a:t>晚会弹幕压测</a:t>
            </a:r>
            <a:r>
              <a:rPr lang="en-US" altLang="zh-CN" sz="2400" dirty="0">
                <a:solidFill>
                  <a:schemeClr val="bg1"/>
                </a:solidFill>
              </a:rPr>
              <a:t>-</a:t>
            </a:r>
            <a:r>
              <a:rPr kumimoji="0" lang="zh-CN" altLang="zh-CN" sz="2400" i="0" u="none" strike="noStrike" cap="none" normalizeH="0" baseline="0" dirty="0">
                <a:ln>
                  <a:noFill/>
                </a:ln>
                <a:solidFill>
                  <a:srgbClr val="1A1A1A"/>
                </a:solidFill>
                <a:effectLst/>
                <a:latin typeface="Arial" panose="020B0604020202020204" pitchFamily="34" charset="0"/>
              </a:rPr>
              <a:t>低端Redmi 6pro 骁龙625</a:t>
            </a:r>
            <a:endParaRPr kumimoji="0" lang="zh-CN" altLang="zh-CN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MG-文本框 14">
            <a:extLst>
              <a:ext uri="{FF2B5EF4-FFF2-40B4-BE49-F238E27FC236}">
                <a16:creationId xmlns:a16="http://schemas.microsoft.com/office/drawing/2014/main" id="{F9B05E9D-B281-CEDC-4238-3CEB2823002E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5941303" y="5969009"/>
            <a:ext cx="20120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zh-CN" sz="1400" dirty="0">
                <a:solidFill>
                  <a:schemeClr val="bg1"/>
                </a:solidFill>
              </a:rPr>
              <a:t>10</a:t>
            </a:r>
            <a:r>
              <a:rPr lang="zh-CN" altLang="en-US" sz="1400" dirty="0">
                <a:solidFill>
                  <a:schemeClr val="bg1"/>
                </a:solidFill>
              </a:rPr>
              <a:t>分钟内无异常无崩溃</a:t>
            </a:r>
            <a:endParaRPr kumimoji="0" lang="zh-CN" altLang="zh-CN" sz="1600" b="0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</a:endParaRPr>
          </a:p>
        </p:txBody>
      </p:sp>
      <p:pic>
        <p:nvPicPr>
          <p:cNvPr id="9" name="MG-图片 8">
            <a:extLst>
              <a:ext uri="{FF2B5EF4-FFF2-40B4-BE49-F238E27FC236}">
                <a16:creationId xmlns:a16="http://schemas.microsoft.com/office/drawing/2014/main" id="{426BE2C4-D768-AB30-FFB3-E1937CF6C889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3183467" y="1981303"/>
            <a:ext cx="7612508" cy="336186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9339246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4" grpId="0"/>
      <p:bldP spid="1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G-标题 1">
            <a:extLst>
              <a:ext uri="{FF2B5EF4-FFF2-40B4-BE49-F238E27FC236}">
                <a16:creationId xmlns:a16="http://schemas.microsoft.com/office/drawing/2014/main" id="{DD5A03A5-B34B-4C9B-B5F3-9D43FF0585B6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altLang="zh-CN" dirty="0"/>
              <a:t>01 </a:t>
            </a:r>
            <a:r>
              <a:rPr lang="zh-CN" altLang="en-US" dirty="0"/>
              <a:t>用户虚拟形象 </a:t>
            </a:r>
            <a:r>
              <a:rPr lang="en-US" altLang="zh-CN" dirty="0"/>
              <a:t>1.5</a:t>
            </a:r>
            <a:endParaRPr lang="zh-CN" altLang="en-US" dirty="0"/>
          </a:p>
        </p:txBody>
      </p:sp>
      <p:sp>
        <p:nvSpPr>
          <p:cNvPr id="3" name="MG-Rectangle 2">
            <a:extLst>
              <a:ext uri="{FF2B5EF4-FFF2-40B4-BE49-F238E27FC236}">
                <a16:creationId xmlns:a16="http://schemas.microsoft.com/office/drawing/2014/main" id="{829CA9D8-20D8-4418-8384-BD478A89D2BE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371475" y="1052512"/>
            <a:ext cx="11449050" cy="532923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1">
              <a:lnSpc>
                <a:spcPct val="120000"/>
              </a:lnSpc>
            </a:pPr>
            <a:endParaRPr lang="en-US" altLang="zh-CN" sz="2000" dirty="0">
              <a:solidFill>
                <a:schemeClr val="tx1">
                  <a:lumMod val="65000"/>
                </a:schemeClr>
              </a:solidFill>
            </a:endParaRPr>
          </a:p>
        </p:txBody>
      </p:sp>
      <p:sp>
        <p:nvSpPr>
          <p:cNvPr id="4" name="MG-文本框 3">
            <a:extLst>
              <a:ext uri="{FF2B5EF4-FFF2-40B4-BE49-F238E27FC236}">
                <a16:creationId xmlns:a16="http://schemas.microsoft.com/office/drawing/2014/main" id="{9FD2D24B-764E-C605-4B8F-4E44324D958C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4153154" y="1265500"/>
            <a:ext cx="50369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400" dirty="0">
                <a:solidFill>
                  <a:schemeClr val="bg1"/>
                </a:solidFill>
              </a:rPr>
              <a:t>晚会弹幕压测</a:t>
            </a:r>
            <a:r>
              <a:rPr lang="en-US" altLang="zh-CN" sz="2400" dirty="0">
                <a:solidFill>
                  <a:schemeClr val="bg1"/>
                </a:solidFill>
              </a:rPr>
              <a:t>-</a:t>
            </a:r>
            <a:r>
              <a:rPr kumimoji="0" lang="zh-CN" altLang="zh-CN" sz="2400" i="0" u="none" strike="noStrike" cap="none" normalizeH="0" baseline="0" dirty="0">
                <a:ln>
                  <a:noFill/>
                </a:ln>
                <a:solidFill>
                  <a:srgbClr val="1A1A1A"/>
                </a:solidFill>
                <a:effectLst/>
                <a:latin typeface="Arial" panose="020B0604020202020204" pitchFamily="34" charset="0"/>
              </a:rPr>
              <a:t> 中端机</a:t>
            </a:r>
            <a:r>
              <a:rPr kumimoji="0" lang="en-US" altLang="zh-CN" sz="2400" i="0" u="none" strike="noStrike" cap="none" normalizeH="0" baseline="0" dirty="0">
                <a:ln>
                  <a:noFill/>
                </a:ln>
                <a:solidFill>
                  <a:srgbClr val="1A1A1A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zh-CN" altLang="zh-CN" sz="2400" i="0" u="none" strike="noStrike" cap="none" normalizeH="0" baseline="0" dirty="0">
                <a:ln>
                  <a:noFill/>
                </a:ln>
                <a:solidFill>
                  <a:srgbClr val="1A1A1A"/>
                </a:solidFill>
                <a:effectLst/>
                <a:latin typeface="Arial" panose="020B0604020202020204" pitchFamily="34" charset="0"/>
              </a:rPr>
              <a:t>HONOR V40</a:t>
            </a:r>
            <a:endParaRPr kumimoji="0" lang="zh-CN" altLang="zh-CN" sz="2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MG-文本框 14">
            <a:extLst>
              <a:ext uri="{FF2B5EF4-FFF2-40B4-BE49-F238E27FC236}">
                <a16:creationId xmlns:a16="http://schemas.microsoft.com/office/drawing/2014/main" id="{F9B05E9D-B281-CEDC-4238-3CEB2823002E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5941303" y="5969009"/>
            <a:ext cx="20120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zh-CN" sz="1400" dirty="0">
                <a:solidFill>
                  <a:schemeClr val="bg1"/>
                </a:solidFill>
              </a:rPr>
              <a:t>10</a:t>
            </a:r>
            <a:r>
              <a:rPr lang="zh-CN" altLang="en-US" sz="1400" dirty="0">
                <a:solidFill>
                  <a:schemeClr val="bg1"/>
                </a:solidFill>
              </a:rPr>
              <a:t>分钟内无异常无崩溃</a:t>
            </a:r>
            <a:endParaRPr kumimoji="0" lang="zh-CN" altLang="zh-CN" sz="1600" b="0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</a:endParaRPr>
          </a:p>
        </p:txBody>
      </p:sp>
      <p:sp>
        <p:nvSpPr>
          <p:cNvPr id="5" name="MG-Rectangle 1">
            <a:extLst>
              <a:ext uri="{FF2B5EF4-FFF2-40B4-BE49-F238E27FC236}">
                <a16:creationId xmlns:a16="http://schemas.microsoft.com/office/drawing/2014/main" id="{54DE0B61-9276-6DFA-9B30-B1F8BD666270}"/>
              </a:ext>
            </a:extLst>
          </p:cNvPr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1A1A1A"/>
                </a:solidFill>
                <a:effectLst/>
                <a:latin typeface="Arial" panose="020B0604020202020204" pitchFamily="34" charset="0"/>
              </a:rPr>
              <a:t>HONOR V40（中端机）</a:t>
            </a:r>
            <a:endParaRPr kumimoji="0" lang="zh-CN" altLang="zh-CN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MG-图片 6">
            <a:extLst>
              <a:ext uri="{FF2B5EF4-FFF2-40B4-BE49-F238E27FC236}">
                <a16:creationId xmlns:a16="http://schemas.microsoft.com/office/drawing/2014/main" id="{F947D072-FE00-4F7F-0DE7-691F42D4B5D1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2277004" y="2322477"/>
            <a:ext cx="8620125" cy="2819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6740330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4" grpId="0"/>
      <p:bldP spid="15" grpId="0"/>
      <p:bldP spid="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G-标题 1">
            <a:extLst>
              <a:ext uri="{FF2B5EF4-FFF2-40B4-BE49-F238E27FC236}">
                <a16:creationId xmlns:a16="http://schemas.microsoft.com/office/drawing/2014/main" id="{DD5A03A5-B34B-4C9B-B5F3-9D43FF0585B6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altLang="zh-CN" dirty="0"/>
              <a:t>01 </a:t>
            </a:r>
            <a:r>
              <a:rPr lang="zh-CN" altLang="en-US" dirty="0"/>
              <a:t>用户虚拟形象 </a:t>
            </a:r>
            <a:r>
              <a:rPr lang="en-US" altLang="zh-CN" dirty="0"/>
              <a:t>1.5</a:t>
            </a:r>
            <a:endParaRPr lang="zh-CN" altLang="en-US" dirty="0"/>
          </a:p>
        </p:txBody>
      </p:sp>
      <p:sp>
        <p:nvSpPr>
          <p:cNvPr id="3" name="MG-Rectangle 2">
            <a:extLst>
              <a:ext uri="{FF2B5EF4-FFF2-40B4-BE49-F238E27FC236}">
                <a16:creationId xmlns:a16="http://schemas.microsoft.com/office/drawing/2014/main" id="{829CA9D8-20D8-4418-8384-BD478A89D2BE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371475" y="1052512"/>
            <a:ext cx="11449050" cy="532923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1">
              <a:lnSpc>
                <a:spcPct val="120000"/>
              </a:lnSpc>
            </a:pPr>
            <a:endParaRPr lang="en-US" altLang="zh-CN" sz="2000" dirty="0">
              <a:solidFill>
                <a:schemeClr val="tx1">
                  <a:lumMod val="65000"/>
                </a:schemeClr>
              </a:solidFill>
            </a:endParaRPr>
          </a:p>
        </p:txBody>
      </p:sp>
      <p:sp>
        <p:nvSpPr>
          <p:cNvPr id="5" name="MG-文本框 4">
            <a:extLst>
              <a:ext uri="{FF2B5EF4-FFF2-40B4-BE49-F238E27FC236}">
                <a16:creationId xmlns:a16="http://schemas.microsoft.com/office/drawing/2014/main" id="{18023C2F-BF66-9EE3-9FD7-A673B87462ED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5512254" y="1321988"/>
            <a:ext cx="827791" cy="2951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80000" indent="-1800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bg1"/>
                </a:solidFill>
              </a:rPr>
              <a:t>架构图</a:t>
            </a:r>
          </a:p>
        </p:txBody>
      </p:sp>
      <p:pic>
        <p:nvPicPr>
          <p:cNvPr id="8" name="MG-图片 7">
            <a:extLst>
              <a:ext uri="{FF2B5EF4-FFF2-40B4-BE49-F238E27FC236}">
                <a16:creationId xmlns:a16="http://schemas.microsoft.com/office/drawing/2014/main" id="{ADC55CD6-2555-F3AC-5252-FFFCB451BBC2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3141372" y="1673187"/>
            <a:ext cx="5569553" cy="436731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27647699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G-标题 1">
            <a:extLst>
              <a:ext uri="{FF2B5EF4-FFF2-40B4-BE49-F238E27FC236}">
                <a16:creationId xmlns:a16="http://schemas.microsoft.com/office/drawing/2014/main" id="{DD5A03A5-B34B-4C9B-B5F3-9D43FF0585B6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altLang="zh-CN" dirty="0"/>
              <a:t>01 </a:t>
            </a:r>
            <a:r>
              <a:rPr lang="zh-CN" altLang="en-US" dirty="0"/>
              <a:t>用户虚拟形象 </a:t>
            </a:r>
            <a:r>
              <a:rPr lang="en-US" altLang="zh-CN" dirty="0"/>
              <a:t>1.5</a:t>
            </a:r>
            <a:endParaRPr lang="zh-CN" altLang="en-US" dirty="0"/>
          </a:p>
        </p:txBody>
      </p:sp>
      <p:sp>
        <p:nvSpPr>
          <p:cNvPr id="3" name="MG-Rectangle 2">
            <a:extLst>
              <a:ext uri="{FF2B5EF4-FFF2-40B4-BE49-F238E27FC236}">
                <a16:creationId xmlns:a16="http://schemas.microsoft.com/office/drawing/2014/main" id="{829CA9D8-20D8-4418-8384-BD478A89D2BE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371475" y="1052512"/>
            <a:ext cx="11449050" cy="532923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1">
              <a:lnSpc>
                <a:spcPct val="120000"/>
              </a:lnSpc>
            </a:pPr>
            <a:endParaRPr lang="en-US" altLang="zh-CN" sz="2000" dirty="0">
              <a:solidFill>
                <a:schemeClr val="tx1">
                  <a:lumMod val="65000"/>
                </a:schemeClr>
              </a:solidFill>
            </a:endParaRPr>
          </a:p>
        </p:txBody>
      </p:sp>
      <p:sp>
        <p:nvSpPr>
          <p:cNvPr id="5" name="MG-文本框 4">
            <a:extLst>
              <a:ext uri="{FF2B5EF4-FFF2-40B4-BE49-F238E27FC236}">
                <a16:creationId xmlns:a16="http://schemas.microsoft.com/office/drawing/2014/main" id="{18023C2F-BF66-9EE3-9FD7-A673B87462ED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5512254" y="1321988"/>
            <a:ext cx="988091" cy="2951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80000" indent="-1800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bg1"/>
                </a:solidFill>
              </a:rPr>
              <a:t>UI</a:t>
            </a:r>
            <a:r>
              <a:rPr lang="zh-CN" altLang="en-US" sz="1200" dirty="0">
                <a:solidFill>
                  <a:schemeClr val="bg1"/>
                </a:solidFill>
              </a:rPr>
              <a:t>流程图</a:t>
            </a:r>
            <a:endParaRPr lang="en-US" altLang="zh-CN" sz="1200" dirty="0">
              <a:solidFill>
                <a:schemeClr val="bg1"/>
              </a:solidFill>
            </a:endParaRPr>
          </a:p>
        </p:txBody>
      </p:sp>
      <p:pic>
        <p:nvPicPr>
          <p:cNvPr id="6" name="MG-图片 5">
            <a:extLst>
              <a:ext uri="{FF2B5EF4-FFF2-40B4-BE49-F238E27FC236}">
                <a16:creationId xmlns:a16="http://schemas.microsoft.com/office/drawing/2014/main" id="{F76A3D39-0E81-D88D-1076-2F130C505424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2353418" y="1944728"/>
            <a:ext cx="3158836" cy="4009292"/>
          </a:xfrm>
          <a:prstGeom prst="rect">
            <a:avLst/>
          </a:prstGeom>
        </p:spPr>
      </p:pic>
      <p:pic>
        <p:nvPicPr>
          <p:cNvPr id="9" name="MG-图片 8">
            <a:extLst>
              <a:ext uri="{FF2B5EF4-FFF2-40B4-BE49-F238E27FC236}">
                <a16:creationId xmlns:a16="http://schemas.microsoft.com/office/drawing/2014/main" id="{5CDAA930-0CBD-FFBE-411E-D09E1C996064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6791745" y="1944728"/>
            <a:ext cx="3739892" cy="400929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77759199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G-标题 1">
            <a:extLst>
              <a:ext uri="{FF2B5EF4-FFF2-40B4-BE49-F238E27FC236}">
                <a16:creationId xmlns:a16="http://schemas.microsoft.com/office/drawing/2014/main" id="{DD5A03A5-B34B-4C9B-B5F3-9D43FF0585B6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altLang="zh-CN" dirty="0"/>
              <a:t>01 </a:t>
            </a:r>
            <a:r>
              <a:rPr lang="zh-CN" altLang="en-US" dirty="0"/>
              <a:t>用户虚拟形象 </a:t>
            </a:r>
            <a:r>
              <a:rPr lang="en-US" altLang="zh-CN" dirty="0"/>
              <a:t>1.5-</a:t>
            </a:r>
            <a:r>
              <a:rPr lang="zh-CN" altLang="en-US" dirty="0"/>
              <a:t>营收数据</a:t>
            </a:r>
          </a:p>
        </p:txBody>
      </p:sp>
      <p:sp>
        <p:nvSpPr>
          <p:cNvPr id="3" name="MG-Rectangle 2">
            <a:extLst>
              <a:ext uri="{FF2B5EF4-FFF2-40B4-BE49-F238E27FC236}">
                <a16:creationId xmlns:a16="http://schemas.microsoft.com/office/drawing/2014/main" id="{829CA9D8-20D8-4418-8384-BD478A89D2BE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371475" y="1052512"/>
            <a:ext cx="11449050" cy="532923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1">
              <a:lnSpc>
                <a:spcPct val="120000"/>
              </a:lnSpc>
            </a:pPr>
            <a:endParaRPr lang="en-US" altLang="zh-CN" sz="2000" dirty="0">
              <a:solidFill>
                <a:schemeClr val="tx1">
                  <a:lumMod val="65000"/>
                </a:schemeClr>
              </a:solidFill>
            </a:endParaRPr>
          </a:p>
        </p:txBody>
      </p:sp>
      <p:pic>
        <p:nvPicPr>
          <p:cNvPr id="4" name="MG-图片 3">
            <a:extLst>
              <a:ext uri="{FF2B5EF4-FFF2-40B4-BE49-F238E27FC236}">
                <a16:creationId xmlns:a16="http://schemas.microsoft.com/office/drawing/2014/main" id="{F59CD213-50D0-E5B5-05C2-E002A87DC2A9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861" y="1221916"/>
            <a:ext cx="10383065" cy="499042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50311333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G-标题 1">
            <a:extLst>
              <a:ext uri="{FF2B5EF4-FFF2-40B4-BE49-F238E27FC236}">
                <a16:creationId xmlns:a16="http://schemas.microsoft.com/office/drawing/2014/main" id="{DD5A03A5-B34B-4C9B-B5F3-9D43FF0585B6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altLang="zh-CN" dirty="0"/>
              <a:t>01 </a:t>
            </a:r>
            <a:r>
              <a:rPr lang="zh-CN" altLang="en-US" dirty="0"/>
              <a:t>用户虚拟形象 </a:t>
            </a:r>
            <a:r>
              <a:rPr lang="en-US" altLang="zh-CN" dirty="0"/>
              <a:t>2.0</a:t>
            </a:r>
            <a:endParaRPr lang="zh-CN" altLang="en-US" dirty="0"/>
          </a:p>
        </p:txBody>
      </p:sp>
      <p:sp>
        <p:nvSpPr>
          <p:cNvPr id="3" name="MG-Rectangle 2">
            <a:extLst>
              <a:ext uri="{FF2B5EF4-FFF2-40B4-BE49-F238E27FC236}">
                <a16:creationId xmlns:a16="http://schemas.microsoft.com/office/drawing/2014/main" id="{829CA9D8-20D8-4418-8384-BD478A89D2BE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371475" y="1052512"/>
            <a:ext cx="11449050" cy="532923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1">
              <a:lnSpc>
                <a:spcPct val="120000"/>
              </a:lnSpc>
            </a:pPr>
            <a:endParaRPr lang="en-US" altLang="zh-CN" sz="2000" dirty="0">
              <a:solidFill>
                <a:schemeClr val="tx1">
                  <a:lumMod val="65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24769770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G-标题 1">
            <a:extLst>
              <a:ext uri="{FF2B5EF4-FFF2-40B4-BE49-F238E27FC236}">
                <a16:creationId xmlns:a16="http://schemas.microsoft.com/office/drawing/2014/main" id="{DD5A03A5-B34B-4C9B-B5F3-9D43FF0585B6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altLang="zh-CN" dirty="0"/>
              <a:t>01</a:t>
            </a:r>
            <a:r>
              <a:rPr lang="zh-CN" altLang="en-US" dirty="0"/>
              <a:t>用户虚拟形象 </a:t>
            </a:r>
            <a:r>
              <a:rPr lang="en-US" altLang="zh-CN" dirty="0"/>
              <a:t>2.0 - </a:t>
            </a:r>
            <a:r>
              <a:rPr lang="zh-CN" altLang="en-US" dirty="0"/>
              <a:t>主要成果</a:t>
            </a:r>
          </a:p>
        </p:txBody>
      </p:sp>
      <p:sp>
        <p:nvSpPr>
          <p:cNvPr id="3" name="MG-Rectangle 2">
            <a:extLst>
              <a:ext uri="{FF2B5EF4-FFF2-40B4-BE49-F238E27FC236}">
                <a16:creationId xmlns:a16="http://schemas.microsoft.com/office/drawing/2014/main" id="{829CA9D8-20D8-4418-8384-BD478A89D2BE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371475" y="1052512"/>
            <a:ext cx="11449050" cy="532923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lvl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Microsoft YaHei"/>
              <a:ea typeface="Microsoft YaHei"/>
              <a:cs typeface="+mn-cs"/>
            </a:endParaRPr>
          </a:p>
        </p:txBody>
      </p:sp>
      <p:sp>
        <p:nvSpPr>
          <p:cNvPr id="5" name="MG-文本框 4">
            <a:extLst>
              <a:ext uri="{FF2B5EF4-FFF2-40B4-BE49-F238E27FC236}">
                <a16:creationId xmlns:a16="http://schemas.microsoft.com/office/drawing/2014/main" id="{D7D3984C-63B5-04FD-710B-AC0A0267D21C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371475" y="1065123"/>
            <a:ext cx="11253258" cy="3717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0" lvl="1" indent="-457200">
              <a:lnSpc>
                <a:spcPct val="120000"/>
              </a:lnSpc>
              <a:buFont typeface="+mj-lt"/>
              <a:buAutoNum type="arabicPeriod"/>
            </a:pPr>
            <a:r>
              <a:rPr lang="zh-CN" altLang="en-US" sz="2000" dirty="0">
                <a:solidFill>
                  <a:schemeClr val="tx1">
                    <a:lumMod val="65000"/>
                  </a:schemeClr>
                </a:solidFill>
              </a:rPr>
              <a:t>案例</a:t>
            </a:r>
            <a:r>
              <a:rPr lang="en-US" altLang="zh-CN" sz="2000" dirty="0">
                <a:solidFill>
                  <a:schemeClr val="tx1">
                    <a:lumMod val="65000"/>
                  </a:schemeClr>
                </a:solidFill>
              </a:rPr>
              <a:t>/</a:t>
            </a:r>
            <a:r>
              <a:rPr lang="zh-CN" altLang="en-US" sz="2000" dirty="0">
                <a:solidFill>
                  <a:schemeClr val="tx1">
                    <a:lumMod val="65000"/>
                  </a:schemeClr>
                </a:solidFill>
              </a:rPr>
              <a:t>项目的背景 </a:t>
            </a:r>
            <a:endParaRPr lang="en-US" altLang="zh-CN" sz="2000" dirty="0">
              <a:solidFill>
                <a:schemeClr val="tx1">
                  <a:lumMod val="65000"/>
                </a:schemeClr>
              </a:solidFill>
            </a:endParaRPr>
          </a:p>
          <a:p>
            <a:pPr marL="1371600" lvl="2" indent="-457200">
              <a:lnSpc>
                <a:spcPct val="120000"/>
              </a:lnSpc>
              <a:buFont typeface="+mj-lt"/>
              <a:buAutoNum type="arabicPeriod"/>
            </a:pPr>
            <a:r>
              <a:rPr lang="zh-CN" altLang="en-US" sz="1400" dirty="0">
                <a:solidFill>
                  <a:schemeClr val="tx1">
                    <a:lumMod val="65000"/>
                  </a:schemeClr>
                </a:solidFill>
              </a:rPr>
              <a:t>打造一个属于</a:t>
            </a:r>
            <a:r>
              <a:rPr lang="en-US" altLang="zh-CN" sz="1400" dirty="0">
                <a:solidFill>
                  <a:schemeClr val="tx1">
                    <a:lumMod val="65000"/>
                  </a:schemeClr>
                </a:solidFill>
              </a:rPr>
              <a:t>B</a:t>
            </a:r>
            <a:r>
              <a:rPr lang="zh-CN" altLang="en-US" sz="1400" dirty="0">
                <a:solidFill>
                  <a:schemeClr val="tx1">
                    <a:lumMod val="65000"/>
                  </a:schemeClr>
                </a:solidFill>
              </a:rPr>
              <a:t>站自己的虚拟人生态圈，实现人人皆可创造属于自己的虚拟形象，对标超级</a:t>
            </a:r>
            <a:r>
              <a:rPr lang="en-US" altLang="zh-CN" sz="1400" dirty="0">
                <a:solidFill>
                  <a:schemeClr val="tx1">
                    <a:lumMod val="65000"/>
                  </a:schemeClr>
                </a:solidFill>
              </a:rPr>
              <a:t>QQ</a:t>
            </a:r>
            <a:r>
              <a:rPr lang="zh-CN" altLang="en-US" sz="1400" dirty="0">
                <a:solidFill>
                  <a:schemeClr val="tx1">
                    <a:lumMod val="65000"/>
                  </a:schemeClr>
                </a:solidFill>
              </a:rPr>
              <a:t>秀</a:t>
            </a:r>
            <a:endParaRPr lang="en-US" altLang="zh-CN" sz="1400" dirty="0">
              <a:solidFill>
                <a:schemeClr val="tx1">
                  <a:lumMod val="65000"/>
                </a:schemeClr>
              </a:solidFill>
            </a:endParaRPr>
          </a:p>
          <a:p>
            <a:pPr marL="914400" lvl="1" indent="-457200">
              <a:lnSpc>
                <a:spcPct val="120000"/>
              </a:lnSpc>
              <a:buFont typeface="+mj-lt"/>
              <a:buAutoNum type="arabicPeriod"/>
            </a:pPr>
            <a:r>
              <a:rPr lang="zh-CN" altLang="en-US" sz="2000" dirty="0">
                <a:solidFill>
                  <a:schemeClr val="tx1">
                    <a:lumMod val="65000"/>
                  </a:schemeClr>
                </a:solidFill>
              </a:rPr>
              <a:t>面临的困难</a:t>
            </a:r>
            <a:r>
              <a:rPr lang="en-US" altLang="zh-CN" sz="2000" dirty="0">
                <a:solidFill>
                  <a:schemeClr val="tx1">
                    <a:lumMod val="65000"/>
                  </a:schemeClr>
                </a:solidFill>
              </a:rPr>
              <a:t>/</a:t>
            </a:r>
            <a:r>
              <a:rPr lang="zh-CN" altLang="en-US" sz="2000" dirty="0">
                <a:solidFill>
                  <a:schemeClr val="tx1">
                    <a:lumMod val="65000"/>
                  </a:schemeClr>
                </a:solidFill>
              </a:rPr>
              <a:t>挑战或需要解决的问题</a:t>
            </a:r>
            <a:endParaRPr lang="en-US" altLang="zh-CN" sz="2000" dirty="0">
              <a:solidFill>
                <a:schemeClr val="tx1">
                  <a:lumMod val="65000"/>
                </a:schemeClr>
              </a:solidFill>
            </a:endParaRPr>
          </a:p>
          <a:p>
            <a:pPr marL="1371600" lvl="2" indent="-457200">
              <a:lnSpc>
                <a:spcPct val="120000"/>
              </a:lnSpc>
              <a:buFont typeface="+mj-lt"/>
              <a:buAutoNum type="arabicPeriod"/>
            </a:pPr>
            <a:r>
              <a:rPr lang="zh-CN" altLang="en-US" sz="1400" dirty="0">
                <a:solidFill>
                  <a:schemeClr val="tx1">
                    <a:lumMod val="65000"/>
                  </a:schemeClr>
                </a:solidFill>
              </a:rPr>
              <a:t>性能优化</a:t>
            </a:r>
            <a:endParaRPr lang="en-US" altLang="zh-CN" sz="1400" dirty="0">
              <a:solidFill>
                <a:schemeClr val="tx1">
                  <a:lumMod val="65000"/>
                </a:schemeClr>
              </a:solidFill>
            </a:endParaRPr>
          </a:p>
          <a:p>
            <a:pPr marL="1371600" lvl="2" indent="-457200">
              <a:lnSpc>
                <a:spcPct val="120000"/>
              </a:lnSpc>
              <a:buFont typeface="+mj-lt"/>
              <a:buAutoNum type="arabicPeriod"/>
            </a:pPr>
            <a:r>
              <a:rPr lang="zh-CN" altLang="en-US" sz="1400" dirty="0">
                <a:solidFill>
                  <a:schemeClr val="tx1">
                    <a:lumMod val="65000"/>
                  </a:schemeClr>
                </a:solidFill>
              </a:rPr>
              <a:t>内存泄漏</a:t>
            </a:r>
          </a:p>
          <a:p>
            <a:pPr marL="914400" lvl="1" indent="-457200">
              <a:lnSpc>
                <a:spcPct val="120000"/>
              </a:lnSpc>
              <a:buFont typeface="+mj-lt"/>
              <a:buAutoNum type="arabicPeriod"/>
            </a:pPr>
            <a:r>
              <a:rPr lang="zh-CN" altLang="en-US" sz="2000" dirty="0">
                <a:solidFill>
                  <a:schemeClr val="tx1">
                    <a:lumMod val="65000"/>
                  </a:schemeClr>
                </a:solidFill>
              </a:rPr>
              <a:t>采取的行动及策略</a:t>
            </a:r>
            <a:endParaRPr lang="en-US" altLang="zh-CN" sz="2000" dirty="0">
              <a:solidFill>
                <a:schemeClr val="tx1">
                  <a:lumMod val="65000"/>
                </a:schemeClr>
              </a:solidFill>
            </a:endParaRPr>
          </a:p>
          <a:p>
            <a:pPr marL="1371600" lvl="2" indent="-457200">
              <a:lnSpc>
                <a:spcPct val="120000"/>
              </a:lnSpc>
              <a:buFont typeface="+mj-lt"/>
              <a:buAutoNum type="arabicPeriod"/>
            </a:pPr>
            <a:r>
              <a:rPr lang="en-US" altLang="zh-CN" sz="1400" b="0" i="0" dirty="0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WASM </a:t>
            </a:r>
            <a:r>
              <a:rPr lang="zh-CN" altLang="en-US" sz="1400" b="0" i="0" dirty="0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优化</a:t>
            </a:r>
            <a:r>
              <a:rPr lang="zh-CN" altLang="en-US" sz="1400" dirty="0">
                <a:solidFill>
                  <a:schemeClr val="tx1">
                    <a:lumMod val="65000"/>
                  </a:schemeClr>
                </a:solidFill>
              </a:rPr>
              <a:t>？</a:t>
            </a:r>
            <a:endParaRPr lang="en-US" altLang="zh-CN" sz="1400" dirty="0">
              <a:solidFill>
                <a:schemeClr val="tx1">
                  <a:lumMod val="65000"/>
                </a:schemeClr>
              </a:solidFill>
            </a:endParaRPr>
          </a:p>
          <a:p>
            <a:pPr marL="1371600" lvl="2" indent="-457200">
              <a:lnSpc>
                <a:spcPct val="120000"/>
              </a:lnSpc>
              <a:buFont typeface="+mj-lt"/>
              <a:buAutoNum type="arabicPeriod"/>
            </a:pPr>
            <a:r>
              <a:rPr lang="zh-CN" altLang="en-US" sz="1400" dirty="0">
                <a:solidFill>
                  <a:schemeClr val="tx1">
                    <a:lumMod val="65000"/>
                  </a:schemeClr>
                </a:solidFill>
              </a:rPr>
              <a:t>使用开发工具排查修复内存泄漏</a:t>
            </a:r>
            <a:r>
              <a:rPr lang="en-US" altLang="zh-CN" sz="1400" dirty="0">
                <a:solidFill>
                  <a:schemeClr val="tx1">
                    <a:lumMod val="65000"/>
                  </a:schemeClr>
                </a:solidFill>
              </a:rPr>
              <a:t>. </a:t>
            </a:r>
            <a:r>
              <a:rPr lang="en-US" altLang="zh-CN" sz="1400" b="0" i="0" dirty="0" err="1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VUE+threejs</a:t>
            </a:r>
            <a:r>
              <a:rPr lang="zh-CN" altLang="en-US" sz="1400" b="0" i="0" dirty="0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兼容性 优化</a:t>
            </a:r>
            <a:endParaRPr lang="en-US" altLang="zh-CN" sz="1400" dirty="0">
              <a:solidFill>
                <a:schemeClr val="tx1">
                  <a:lumMod val="65000"/>
                </a:schemeClr>
              </a:solidFill>
            </a:endParaRPr>
          </a:p>
          <a:p>
            <a:pPr marL="914400" lvl="1" indent="-457200">
              <a:lnSpc>
                <a:spcPct val="120000"/>
              </a:lnSpc>
              <a:buFont typeface="+mj-lt"/>
              <a:buAutoNum type="arabicPeriod"/>
            </a:pPr>
            <a:r>
              <a:rPr lang="zh-CN" altLang="en-US" sz="2000" dirty="0">
                <a:solidFill>
                  <a:schemeClr val="tx1">
                    <a:lumMod val="65000"/>
                  </a:schemeClr>
                </a:solidFill>
              </a:rPr>
              <a:t>最终结果</a:t>
            </a:r>
            <a:endParaRPr lang="en-US" altLang="zh-CN" sz="2000" dirty="0">
              <a:solidFill>
                <a:schemeClr val="tx1">
                  <a:lumMod val="65000"/>
                </a:schemeClr>
              </a:solidFill>
            </a:endParaRPr>
          </a:p>
          <a:p>
            <a:pPr marL="1371600" lvl="2" indent="-457200">
              <a:lnSpc>
                <a:spcPct val="120000"/>
              </a:lnSpc>
              <a:buFont typeface="+mj-lt"/>
              <a:buAutoNum type="arabicPeriod"/>
            </a:pPr>
            <a:r>
              <a:rPr lang="zh-CN" altLang="en-US" sz="1400" dirty="0">
                <a:solidFill>
                  <a:schemeClr val="tx1">
                    <a:lumMod val="65000"/>
                  </a:schemeClr>
                </a:solidFill>
              </a:rPr>
              <a:t>包体从本最初的</a:t>
            </a:r>
            <a:r>
              <a:rPr lang="en-US" altLang="zh-CN" sz="1400" dirty="0">
                <a:solidFill>
                  <a:srgbClr val="FF0000"/>
                </a:solidFill>
              </a:rPr>
              <a:t>460M-&gt;100M</a:t>
            </a:r>
            <a:r>
              <a:rPr lang="zh-CN" altLang="en-US" sz="1400" dirty="0">
                <a:solidFill>
                  <a:srgbClr val="FF0000"/>
                </a:solidFill>
              </a:rPr>
              <a:t>，</a:t>
            </a:r>
            <a:r>
              <a:rPr lang="zh-CN" altLang="en-US" sz="1400" dirty="0">
                <a:solidFill>
                  <a:schemeClr val="tx1">
                    <a:lumMod val="65000"/>
                  </a:schemeClr>
                </a:solidFill>
              </a:rPr>
              <a:t>加载过慢及粉版首包体等原因转</a:t>
            </a:r>
            <a:r>
              <a:rPr lang="en-US" altLang="zh-CN" sz="1400" dirty="0">
                <a:solidFill>
                  <a:schemeClr val="tx1">
                    <a:lumMod val="65000"/>
                  </a:schemeClr>
                </a:solidFill>
              </a:rPr>
              <a:t>web</a:t>
            </a:r>
          </a:p>
          <a:p>
            <a:pPr marL="1371600" lvl="2" indent="-457200">
              <a:lnSpc>
                <a:spcPct val="120000"/>
              </a:lnSpc>
              <a:buFont typeface="+mj-lt"/>
              <a:buAutoNum type="arabicPeriod"/>
            </a:pPr>
            <a:r>
              <a:rPr lang="en-US" altLang="zh-CN" sz="1400" dirty="0">
                <a:solidFill>
                  <a:schemeClr val="tx1">
                    <a:lumMod val="65000"/>
                  </a:schemeClr>
                </a:solidFill>
              </a:rPr>
              <a:t>Unity </a:t>
            </a:r>
            <a:r>
              <a:rPr lang="en-US" altLang="zh-CN" sz="1400" dirty="0" err="1">
                <a:solidFill>
                  <a:schemeClr val="tx1">
                    <a:lumMod val="65000"/>
                  </a:schemeClr>
                </a:solidFill>
              </a:rPr>
              <a:t>webgl</a:t>
            </a:r>
            <a:r>
              <a:rPr lang="en-US" altLang="zh-CN" sz="1400" dirty="0">
                <a:solidFill>
                  <a:schemeClr val="tx1">
                    <a:lumMod val="65000"/>
                  </a:schemeClr>
                </a:solidFill>
              </a:rPr>
              <a:t> </a:t>
            </a:r>
            <a:r>
              <a:rPr lang="zh-CN" altLang="en-US" sz="1400" dirty="0">
                <a:solidFill>
                  <a:schemeClr val="tx1">
                    <a:lumMod val="65000"/>
                  </a:schemeClr>
                </a:solidFill>
              </a:rPr>
              <a:t>简单模型默认渲染，首页载入时间缓慢，总选择了</a:t>
            </a:r>
            <a:r>
              <a:rPr lang="en-US" altLang="zh-CN" sz="1400" dirty="0" err="1">
                <a:solidFill>
                  <a:schemeClr val="tx1">
                    <a:lumMod val="65000"/>
                  </a:schemeClr>
                </a:solidFill>
              </a:rPr>
              <a:t>threejs</a:t>
            </a:r>
            <a:r>
              <a:rPr lang="zh-CN" altLang="en-US" sz="1400" dirty="0">
                <a:solidFill>
                  <a:schemeClr val="tx1">
                    <a:lumMod val="65000"/>
                  </a:schemeClr>
                </a:solidFill>
              </a:rPr>
              <a:t>作为渲染库</a:t>
            </a:r>
            <a:endParaRPr lang="en-US" altLang="zh-CN" sz="1400" dirty="0">
              <a:solidFill>
                <a:schemeClr val="tx1">
                  <a:lumMod val="65000"/>
                </a:schemeClr>
              </a:solidFill>
            </a:endParaRPr>
          </a:p>
          <a:p>
            <a:pPr marL="1371600" lvl="2" indent="-457200">
              <a:lnSpc>
                <a:spcPct val="120000"/>
              </a:lnSpc>
              <a:buFont typeface="+mj-lt"/>
              <a:buAutoNum type="arabicPeriod"/>
            </a:pPr>
            <a:endParaRPr lang="zh-CN" altLang="en-US" sz="2000" dirty="0">
              <a:solidFill>
                <a:schemeClr val="tx1">
                  <a:lumMod val="65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96497996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G-标题 1">
            <a:extLst>
              <a:ext uri="{FF2B5EF4-FFF2-40B4-BE49-F238E27FC236}">
                <a16:creationId xmlns:a16="http://schemas.microsoft.com/office/drawing/2014/main" id="{DD5A03A5-B34B-4C9B-B5F3-9D43FF0585B6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altLang="zh-CN" dirty="0"/>
              <a:t>01</a:t>
            </a:r>
            <a:r>
              <a:rPr lang="zh-CN" altLang="en-US" dirty="0"/>
              <a:t>用户虚拟形象 </a:t>
            </a:r>
            <a:r>
              <a:rPr lang="en-US" altLang="zh-CN" dirty="0"/>
              <a:t>2.0 - </a:t>
            </a:r>
            <a:r>
              <a:rPr lang="zh-CN" altLang="en-US" dirty="0"/>
              <a:t>主要成果</a:t>
            </a:r>
          </a:p>
        </p:txBody>
      </p:sp>
      <p:sp>
        <p:nvSpPr>
          <p:cNvPr id="3" name="MG-Rectangle 2">
            <a:extLst>
              <a:ext uri="{FF2B5EF4-FFF2-40B4-BE49-F238E27FC236}">
                <a16:creationId xmlns:a16="http://schemas.microsoft.com/office/drawing/2014/main" id="{829CA9D8-20D8-4418-8384-BD478A89D2BE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371475" y="1052512"/>
            <a:ext cx="11449050" cy="532923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lvl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Microsoft YaHei"/>
              <a:ea typeface="Microsoft YaHei"/>
              <a:cs typeface="+mn-cs"/>
            </a:endParaRPr>
          </a:p>
        </p:txBody>
      </p:sp>
      <p:sp>
        <p:nvSpPr>
          <p:cNvPr id="4" name="MG-文本框 3">
            <a:extLst>
              <a:ext uri="{FF2B5EF4-FFF2-40B4-BE49-F238E27FC236}">
                <a16:creationId xmlns:a16="http://schemas.microsoft.com/office/drawing/2014/main" id="{E8AAAEC9-F045-5362-9339-805152334607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536117" y="1735987"/>
            <a:ext cx="10766883" cy="3840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200" dirty="0">
                <a:solidFill>
                  <a:srgbClr val="0CB6F2"/>
                </a:solidFill>
              </a:rPr>
              <a:t>目标机型：</a:t>
            </a:r>
            <a:r>
              <a:rPr lang="en-US" altLang="zh-CN" sz="1200" dirty="0">
                <a:solidFill>
                  <a:schemeClr val="bg1"/>
                </a:solidFill>
              </a:rPr>
              <a:t>iPhone 11</a:t>
            </a:r>
          </a:p>
          <a:p>
            <a:pPr>
              <a:lnSpc>
                <a:spcPct val="120000"/>
              </a:lnSpc>
            </a:pPr>
            <a:endParaRPr lang="en-US" altLang="zh-CN" sz="1200" dirty="0">
              <a:solidFill>
                <a:schemeClr val="bg1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zh-CN" sz="1200" dirty="0">
                <a:solidFill>
                  <a:srgbClr val="0CB6F2"/>
                </a:solidFill>
              </a:rPr>
              <a:t>Vue </a:t>
            </a:r>
            <a:r>
              <a:rPr lang="zh-CN" altLang="en-US" sz="1200" dirty="0">
                <a:solidFill>
                  <a:srgbClr val="0CB6F2"/>
                </a:solidFill>
              </a:rPr>
              <a:t>踩坑：</a:t>
            </a:r>
            <a:r>
              <a:rPr lang="zh-CN" altLang="en-US" sz="1200" dirty="0">
                <a:solidFill>
                  <a:schemeClr val="bg1"/>
                </a:solidFill>
              </a:rPr>
              <a:t>把 </a:t>
            </a:r>
            <a:r>
              <a:rPr lang="en-US" altLang="zh-CN" sz="1200" dirty="0" err="1">
                <a:solidFill>
                  <a:schemeClr val="bg1"/>
                </a:solidFill>
              </a:rPr>
              <a:t>ThreeWorld</a:t>
            </a:r>
            <a:r>
              <a:rPr lang="en-US" altLang="zh-CN" sz="1200" dirty="0">
                <a:solidFill>
                  <a:schemeClr val="bg1"/>
                </a:solidFill>
              </a:rPr>
              <a:t> </a:t>
            </a:r>
            <a:r>
              <a:rPr lang="zh-CN" altLang="en-US" sz="1200" dirty="0">
                <a:solidFill>
                  <a:schemeClr val="bg1"/>
                </a:solidFill>
              </a:rPr>
              <a:t>对象放到了 </a:t>
            </a:r>
            <a:r>
              <a:rPr lang="en-US" altLang="zh-CN" sz="1200" dirty="0" err="1">
                <a:solidFill>
                  <a:schemeClr val="bg1"/>
                </a:solidFill>
              </a:rPr>
              <a:t>vue</a:t>
            </a:r>
            <a:r>
              <a:rPr lang="en-US" altLang="zh-CN" sz="1200" dirty="0">
                <a:solidFill>
                  <a:schemeClr val="bg1"/>
                </a:solidFill>
              </a:rPr>
              <a:t> </a:t>
            </a:r>
            <a:r>
              <a:rPr lang="zh-CN" altLang="en-US" sz="1200" dirty="0">
                <a:solidFill>
                  <a:schemeClr val="bg1"/>
                </a:solidFill>
              </a:rPr>
              <a:t>对象的 </a:t>
            </a:r>
            <a:r>
              <a:rPr lang="en-US" altLang="zh-CN" sz="1200" dirty="0">
                <a:solidFill>
                  <a:schemeClr val="bg1"/>
                </a:solidFill>
              </a:rPr>
              <a:t>data </a:t>
            </a:r>
            <a:r>
              <a:rPr lang="zh-CN" altLang="en-US" sz="1200" dirty="0">
                <a:solidFill>
                  <a:schemeClr val="bg1"/>
                </a:solidFill>
              </a:rPr>
              <a:t>中，导致 </a:t>
            </a:r>
            <a:r>
              <a:rPr lang="en-US" altLang="zh-CN" sz="1200" dirty="0" err="1">
                <a:solidFill>
                  <a:schemeClr val="bg1"/>
                </a:solidFill>
              </a:rPr>
              <a:t>vue</a:t>
            </a:r>
            <a:r>
              <a:rPr lang="en-US" altLang="zh-CN" sz="1200" dirty="0">
                <a:solidFill>
                  <a:schemeClr val="bg1"/>
                </a:solidFill>
              </a:rPr>
              <a:t> </a:t>
            </a:r>
            <a:r>
              <a:rPr lang="zh-CN" altLang="en-US" sz="1200" dirty="0">
                <a:solidFill>
                  <a:schemeClr val="bg1"/>
                </a:solidFill>
              </a:rPr>
              <a:t>频繁监控三维模型相关的大量变量及属性，产生大量 </a:t>
            </a:r>
            <a:r>
              <a:rPr lang="en-US" altLang="zh-CN" sz="1200" dirty="0" err="1">
                <a:solidFill>
                  <a:schemeClr val="bg1"/>
                </a:solidFill>
              </a:rPr>
              <a:t>reactiveGetter</a:t>
            </a:r>
            <a:r>
              <a:rPr lang="en-US" altLang="zh-CN" sz="1200" dirty="0">
                <a:solidFill>
                  <a:schemeClr val="bg1"/>
                </a:solidFill>
              </a:rPr>
              <a:t> </a:t>
            </a:r>
            <a:r>
              <a:rPr lang="zh-CN" altLang="en-US" sz="1200" dirty="0">
                <a:solidFill>
                  <a:schemeClr val="bg1"/>
                </a:solidFill>
              </a:rPr>
              <a:t>的调用。把其放到 </a:t>
            </a:r>
            <a:r>
              <a:rPr lang="en-US" altLang="zh-CN" sz="1200" dirty="0" err="1">
                <a:solidFill>
                  <a:schemeClr val="bg1"/>
                </a:solidFill>
              </a:rPr>
              <a:t>vue</a:t>
            </a:r>
            <a:r>
              <a:rPr lang="en-US" altLang="zh-CN" sz="1200" dirty="0">
                <a:solidFill>
                  <a:schemeClr val="bg1"/>
                </a:solidFill>
              </a:rPr>
              <a:t> </a:t>
            </a:r>
            <a:r>
              <a:rPr lang="zh-CN" altLang="en-US" sz="1200" dirty="0">
                <a:solidFill>
                  <a:schemeClr val="bg1"/>
                </a:solidFill>
              </a:rPr>
              <a:t>对象外面，可以避免这方面的耗时，每帧大约可以节省 </a:t>
            </a:r>
            <a:r>
              <a:rPr lang="en-US" altLang="zh-CN" sz="1200" dirty="0">
                <a:solidFill>
                  <a:schemeClr val="bg1"/>
                </a:solidFill>
              </a:rPr>
              <a:t>20ms</a:t>
            </a:r>
          </a:p>
          <a:p>
            <a:pPr>
              <a:lnSpc>
                <a:spcPct val="120000"/>
              </a:lnSpc>
            </a:pPr>
            <a:endParaRPr lang="en-US" altLang="zh-CN" sz="1200" dirty="0">
              <a:solidFill>
                <a:schemeClr val="bg1"/>
              </a:solidFill>
            </a:endParaRPr>
          </a:p>
          <a:p>
            <a:pPr>
              <a:lnSpc>
                <a:spcPct val="120000"/>
              </a:lnSpc>
            </a:pPr>
            <a:r>
              <a:rPr lang="zh-CN" altLang="en-US" sz="1200" dirty="0">
                <a:solidFill>
                  <a:srgbClr val="0CB6F2"/>
                </a:solidFill>
              </a:rPr>
              <a:t>动画优化：</a:t>
            </a:r>
            <a:r>
              <a:rPr lang="zh-CN" altLang="en-US" sz="1200" dirty="0">
                <a:solidFill>
                  <a:schemeClr val="bg1"/>
                </a:solidFill>
              </a:rPr>
              <a:t>去除动画中大量无用的 </a:t>
            </a:r>
            <a:r>
              <a:rPr lang="en-US" altLang="zh-CN" sz="1200" dirty="0">
                <a:solidFill>
                  <a:schemeClr val="bg1"/>
                </a:solidFill>
              </a:rPr>
              <a:t>Track</a:t>
            </a:r>
            <a:r>
              <a:rPr lang="zh-CN" altLang="en-US" sz="1200" dirty="0">
                <a:solidFill>
                  <a:schemeClr val="bg1"/>
                </a:solidFill>
              </a:rPr>
              <a:t>，动画消耗的帧耗时从 </a:t>
            </a:r>
            <a:r>
              <a:rPr lang="en-US" altLang="zh-CN" sz="1200" dirty="0">
                <a:solidFill>
                  <a:schemeClr val="bg1"/>
                </a:solidFill>
              </a:rPr>
              <a:t>4ms </a:t>
            </a:r>
            <a:r>
              <a:rPr lang="zh-CN" altLang="en-US" sz="1200" dirty="0">
                <a:solidFill>
                  <a:schemeClr val="bg1"/>
                </a:solidFill>
              </a:rPr>
              <a:t>降低为 </a:t>
            </a:r>
            <a:r>
              <a:rPr lang="en-US" altLang="zh-CN" sz="1200" dirty="0">
                <a:solidFill>
                  <a:schemeClr val="bg1"/>
                </a:solidFill>
              </a:rPr>
              <a:t>0.2ms</a:t>
            </a:r>
          </a:p>
          <a:p>
            <a:pPr>
              <a:lnSpc>
                <a:spcPct val="120000"/>
              </a:lnSpc>
            </a:pPr>
            <a:endParaRPr lang="en-US" altLang="zh-CN" sz="1200" dirty="0">
              <a:solidFill>
                <a:schemeClr val="bg1"/>
              </a:solidFill>
            </a:endParaRPr>
          </a:p>
          <a:p>
            <a:pPr>
              <a:lnSpc>
                <a:spcPct val="120000"/>
              </a:lnSpc>
            </a:pPr>
            <a:r>
              <a:rPr lang="zh-CN" altLang="en-US" sz="1200" dirty="0">
                <a:solidFill>
                  <a:srgbClr val="0CB6F2"/>
                </a:solidFill>
              </a:rPr>
              <a:t>动态骨骼：</a:t>
            </a:r>
            <a:r>
              <a:rPr lang="zh-CN" altLang="en-US" sz="1200" dirty="0">
                <a:solidFill>
                  <a:schemeClr val="bg1"/>
                </a:solidFill>
              </a:rPr>
              <a:t>我们动态骨骼用的是 </a:t>
            </a:r>
            <a:r>
              <a:rPr lang="en-US" altLang="zh-CN" sz="1200" dirty="0">
                <a:solidFill>
                  <a:schemeClr val="bg1"/>
                </a:solidFill>
              </a:rPr>
              <a:t>VRM </a:t>
            </a:r>
            <a:r>
              <a:rPr lang="zh-CN" altLang="en-US" sz="1200" dirty="0">
                <a:solidFill>
                  <a:schemeClr val="bg1"/>
                </a:solidFill>
              </a:rPr>
              <a:t>的 </a:t>
            </a:r>
            <a:r>
              <a:rPr lang="en-US" altLang="zh-CN" sz="1200" dirty="0">
                <a:solidFill>
                  <a:schemeClr val="bg1"/>
                </a:solidFill>
              </a:rPr>
              <a:t>Spring Bone </a:t>
            </a:r>
            <a:r>
              <a:rPr lang="zh-CN" altLang="en-US" sz="1200" dirty="0">
                <a:solidFill>
                  <a:schemeClr val="bg1"/>
                </a:solidFill>
              </a:rPr>
              <a:t>的方面。做了两方面优化，一方面在满足简单动画下的动态骨骼的需求下，尽量减少关节数，使得耗时从 </a:t>
            </a:r>
            <a:r>
              <a:rPr lang="en-US" altLang="zh-CN" sz="1200" dirty="0">
                <a:solidFill>
                  <a:schemeClr val="bg1"/>
                </a:solidFill>
              </a:rPr>
              <a:t>12ms </a:t>
            </a:r>
            <a:r>
              <a:rPr lang="zh-CN" altLang="en-US" sz="1200" dirty="0">
                <a:solidFill>
                  <a:schemeClr val="bg1"/>
                </a:solidFill>
              </a:rPr>
              <a:t>降低为 </a:t>
            </a:r>
            <a:r>
              <a:rPr lang="en-US" altLang="zh-CN" sz="1200" dirty="0">
                <a:solidFill>
                  <a:schemeClr val="bg1"/>
                </a:solidFill>
              </a:rPr>
              <a:t>4ms</a:t>
            </a:r>
            <a:r>
              <a:rPr lang="zh-CN" altLang="en-US" sz="1200" dirty="0">
                <a:solidFill>
                  <a:schemeClr val="bg1"/>
                </a:solidFill>
              </a:rPr>
              <a:t>。另一方面，研读并改造其源码，尽量在每帧都调用的方法里避免创建新对象并避免调用 </a:t>
            </a:r>
            <a:r>
              <a:rPr lang="en-US" altLang="zh-CN" sz="1200" dirty="0">
                <a:solidFill>
                  <a:schemeClr val="bg1"/>
                </a:solidFill>
              </a:rPr>
              <a:t>unshift </a:t>
            </a:r>
            <a:r>
              <a:rPr lang="zh-CN" altLang="en-US" sz="1200" dirty="0">
                <a:solidFill>
                  <a:schemeClr val="bg1"/>
                </a:solidFill>
              </a:rPr>
              <a:t>这种耗时的数组操作，使得耗时继续下降一半</a:t>
            </a:r>
            <a:endParaRPr lang="en-US" altLang="zh-CN" sz="1200" dirty="0">
              <a:solidFill>
                <a:schemeClr val="bg1"/>
              </a:solidFill>
            </a:endParaRPr>
          </a:p>
          <a:p>
            <a:pPr>
              <a:lnSpc>
                <a:spcPct val="120000"/>
              </a:lnSpc>
            </a:pPr>
            <a:endParaRPr lang="en-US" altLang="zh-CN" sz="1200" dirty="0">
              <a:solidFill>
                <a:schemeClr val="bg1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zh-CN" sz="1200" dirty="0">
                <a:solidFill>
                  <a:srgbClr val="0CB6F2"/>
                </a:solidFill>
              </a:rPr>
              <a:t>Copy Pose </a:t>
            </a:r>
            <a:r>
              <a:rPr lang="zh-CN" altLang="en-US" sz="1200" dirty="0">
                <a:solidFill>
                  <a:srgbClr val="0CB6F2"/>
                </a:solidFill>
              </a:rPr>
              <a:t>优化：</a:t>
            </a:r>
            <a:r>
              <a:rPr lang="en-US" altLang="zh-CN" sz="1200" dirty="0">
                <a:solidFill>
                  <a:schemeClr val="bg1"/>
                </a:solidFill>
              </a:rPr>
              <a:t>UE </a:t>
            </a:r>
            <a:r>
              <a:rPr lang="zh-CN" altLang="en-US" sz="1200" dirty="0">
                <a:solidFill>
                  <a:schemeClr val="bg1"/>
                </a:solidFill>
              </a:rPr>
              <a:t>通过每帧 </a:t>
            </a:r>
            <a:r>
              <a:rPr lang="en-US" altLang="zh-CN" sz="1200" dirty="0">
                <a:solidFill>
                  <a:schemeClr val="bg1"/>
                </a:solidFill>
              </a:rPr>
              <a:t>Copy Pose </a:t>
            </a:r>
            <a:r>
              <a:rPr lang="zh-CN" altLang="en-US" sz="1200" dirty="0">
                <a:solidFill>
                  <a:schemeClr val="bg1"/>
                </a:solidFill>
              </a:rPr>
              <a:t>把素体的骨骼信息同步到部件上，在 </a:t>
            </a:r>
            <a:r>
              <a:rPr lang="en-US" altLang="zh-CN" sz="1200" dirty="0">
                <a:solidFill>
                  <a:schemeClr val="bg1"/>
                </a:solidFill>
              </a:rPr>
              <a:t>PC </a:t>
            </a:r>
            <a:r>
              <a:rPr lang="zh-CN" altLang="en-US" sz="1200" dirty="0">
                <a:solidFill>
                  <a:schemeClr val="bg1"/>
                </a:solidFill>
              </a:rPr>
              <a:t>上消耗可以忽略不记，但是在 </a:t>
            </a:r>
            <a:r>
              <a:rPr lang="en-US" altLang="zh-CN" sz="1200" dirty="0">
                <a:solidFill>
                  <a:schemeClr val="bg1"/>
                </a:solidFill>
              </a:rPr>
              <a:t>WebGL </a:t>
            </a:r>
            <a:r>
              <a:rPr lang="zh-CN" altLang="en-US" sz="1200" dirty="0">
                <a:solidFill>
                  <a:schemeClr val="bg1"/>
                </a:solidFill>
              </a:rPr>
              <a:t>上大于要消耗 </a:t>
            </a:r>
            <a:r>
              <a:rPr lang="en-US" altLang="zh-CN" sz="1200" dirty="0">
                <a:solidFill>
                  <a:schemeClr val="bg1"/>
                </a:solidFill>
              </a:rPr>
              <a:t>2ms </a:t>
            </a:r>
            <a:r>
              <a:rPr lang="zh-CN" altLang="en-US" sz="1200" dirty="0">
                <a:solidFill>
                  <a:schemeClr val="bg1"/>
                </a:solidFill>
              </a:rPr>
              <a:t>左右。我们通过把部件的 </a:t>
            </a:r>
            <a:r>
              <a:rPr lang="en-US" altLang="zh-CN" sz="1200" dirty="0">
                <a:solidFill>
                  <a:schemeClr val="bg1"/>
                </a:solidFill>
              </a:rPr>
              <a:t>Mesh </a:t>
            </a:r>
            <a:r>
              <a:rPr lang="zh-CN" altLang="en-US" sz="1200" dirty="0">
                <a:solidFill>
                  <a:schemeClr val="bg1"/>
                </a:solidFill>
              </a:rPr>
              <a:t>对应的骨骼重新指定为素体的骨骼来避免每帧 </a:t>
            </a:r>
            <a:r>
              <a:rPr lang="en-US" altLang="zh-CN" sz="1200" dirty="0">
                <a:solidFill>
                  <a:schemeClr val="bg1"/>
                </a:solidFill>
              </a:rPr>
              <a:t>Copy Pose </a:t>
            </a:r>
            <a:r>
              <a:rPr lang="zh-CN" altLang="en-US" sz="1200" dirty="0">
                <a:solidFill>
                  <a:schemeClr val="bg1"/>
                </a:solidFill>
              </a:rPr>
              <a:t>的消耗，虽然大致的骨骼结构是一致的，但是部件的骨骼有可能会多于素体的骨骼，此时要在素体对应的层级克隆这些骨骼，并且要注意记录这些骨骼，在部件切换时移除这些骨骼</a:t>
            </a:r>
            <a:endParaRPr lang="en-US" altLang="zh-CN" sz="1200" dirty="0">
              <a:solidFill>
                <a:schemeClr val="bg1"/>
              </a:solidFill>
            </a:endParaRPr>
          </a:p>
          <a:p>
            <a:pPr>
              <a:lnSpc>
                <a:spcPct val="120000"/>
              </a:lnSpc>
            </a:pPr>
            <a:endParaRPr lang="en-US" altLang="zh-CN" sz="1200" dirty="0">
              <a:solidFill>
                <a:schemeClr val="bg1"/>
              </a:solidFill>
            </a:endParaRPr>
          </a:p>
          <a:p>
            <a:pPr>
              <a:lnSpc>
                <a:spcPct val="120000"/>
              </a:lnSpc>
            </a:pPr>
            <a:r>
              <a:rPr lang="zh-CN" altLang="en-US" sz="1200" dirty="0">
                <a:solidFill>
                  <a:schemeClr val="bg1"/>
                </a:solidFill>
              </a:rPr>
              <a:t>此外，在关闭 </a:t>
            </a:r>
            <a:r>
              <a:rPr lang="en-US" altLang="zh-CN" sz="1200" dirty="0">
                <a:solidFill>
                  <a:schemeClr val="bg1"/>
                </a:solidFill>
              </a:rPr>
              <a:t>Motion Vector </a:t>
            </a:r>
            <a:r>
              <a:rPr lang="zh-CN" altLang="en-US" sz="1200" dirty="0">
                <a:solidFill>
                  <a:schemeClr val="bg1"/>
                </a:solidFill>
              </a:rPr>
              <a:t>和 </a:t>
            </a:r>
            <a:r>
              <a:rPr lang="en-US" altLang="zh-CN" sz="1200" dirty="0">
                <a:solidFill>
                  <a:schemeClr val="bg1"/>
                </a:solidFill>
              </a:rPr>
              <a:t>TAA </a:t>
            </a:r>
            <a:r>
              <a:rPr lang="zh-CN" altLang="en-US" sz="1200" dirty="0">
                <a:solidFill>
                  <a:schemeClr val="bg1"/>
                </a:solidFill>
              </a:rPr>
              <a:t>后，</a:t>
            </a:r>
            <a:r>
              <a:rPr lang="en-US" altLang="zh-CN" sz="1200" dirty="0">
                <a:solidFill>
                  <a:schemeClr val="bg1"/>
                </a:solidFill>
              </a:rPr>
              <a:t>iPhone 11 </a:t>
            </a:r>
            <a:r>
              <a:rPr lang="zh-CN" altLang="en-US" sz="1200" dirty="0">
                <a:solidFill>
                  <a:schemeClr val="bg1"/>
                </a:solidFill>
              </a:rPr>
              <a:t>可以稳定在 </a:t>
            </a:r>
            <a:r>
              <a:rPr lang="en-US" altLang="zh-CN" sz="1200" dirty="0">
                <a:solidFill>
                  <a:schemeClr val="bg1"/>
                </a:solidFill>
              </a:rPr>
              <a:t>60 </a:t>
            </a:r>
            <a:r>
              <a:rPr lang="zh-CN" altLang="en-US" sz="1200" dirty="0">
                <a:solidFill>
                  <a:schemeClr val="bg1"/>
                </a:solidFill>
              </a:rPr>
              <a:t>帧以上。</a:t>
            </a:r>
          </a:p>
          <a:p>
            <a:pPr marL="180000" indent="-1800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zh-CN" altLang="en-US" sz="1200" dirty="0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74253401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G-标题 1">
            <a:extLst>
              <a:ext uri="{FF2B5EF4-FFF2-40B4-BE49-F238E27FC236}">
                <a16:creationId xmlns:a16="http://schemas.microsoft.com/office/drawing/2014/main" id="{DD5A03A5-B34B-4C9B-B5F3-9D43FF0585B6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altLang="zh-CN" dirty="0"/>
              <a:t>01 </a:t>
            </a:r>
            <a:r>
              <a:rPr lang="zh-CN" altLang="en-US" dirty="0"/>
              <a:t>个人介绍</a:t>
            </a:r>
          </a:p>
        </p:txBody>
      </p:sp>
      <p:sp>
        <p:nvSpPr>
          <p:cNvPr id="3" name="MG-Rectangle 2">
            <a:extLst>
              <a:ext uri="{FF2B5EF4-FFF2-40B4-BE49-F238E27FC236}">
                <a16:creationId xmlns:a16="http://schemas.microsoft.com/office/drawing/2014/main" id="{829CA9D8-20D8-4418-8384-BD478A89D2BE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371475" y="1052512"/>
            <a:ext cx="11449050" cy="532923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chemeClr val="tx1">
                    <a:lumMod val="65000"/>
                  </a:schemeClr>
                </a:solidFill>
              </a:rPr>
              <a:t>个人基本情况（职业发展经历</a:t>
            </a:r>
            <a:r>
              <a:rPr lang="en-US" altLang="zh-CN" sz="2000" dirty="0">
                <a:solidFill>
                  <a:schemeClr val="tx1">
                    <a:lumMod val="65000"/>
                  </a:schemeClr>
                </a:solidFill>
              </a:rPr>
              <a:t>-</a:t>
            </a:r>
            <a:r>
              <a:rPr lang="zh-CN" altLang="en-US" sz="2000" dirty="0">
                <a:solidFill>
                  <a:schemeClr val="tx1">
                    <a:lumMod val="65000"/>
                  </a:schemeClr>
                </a:solidFill>
              </a:rPr>
              <a:t>重点展示与职级要求相关度高的职业经历）</a:t>
            </a:r>
            <a:endParaRPr lang="en-US" altLang="zh-CN" sz="2000" dirty="0">
              <a:solidFill>
                <a:schemeClr val="tx1">
                  <a:lumMod val="65000"/>
                </a:schemeClr>
              </a:solidFill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tx1">
                    <a:lumMod val="65000"/>
                  </a:schemeClr>
                </a:solidFill>
              </a:rPr>
              <a:t>2022 </a:t>
            </a:r>
            <a:r>
              <a:rPr lang="zh-CN" altLang="en-US" sz="2000" dirty="0">
                <a:solidFill>
                  <a:schemeClr val="tx1">
                    <a:lumMod val="65000"/>
                  </a:schemeClr>
                </a:solidFill>
              </a:rPr>
              <a:t>进入</a:t>
            </a:r>
            <a:r>
              <a:rPr lang="en-US" altLang="zh-CN" sz="2000" dirty="0">
                <a:solidFill>
                  <a:schemeClr val="tx1">
                    <a:lumMod val="65000"/>
                  </a:schemeClr>
                </a:solidFill>
              </a:rPr>
              <a:t>B</a:t>
            </a:r>
            <a:r>
              <a:rPr lang="zh-CN" altLang="en-US" sz="2000" dirty="0">
                <a:solidFill>
                  <a:schemeClr val="tx1">
                    <a:lumMod val="65000"/>
                  </a:schemeClr>
                </a:solidFill>
              </a:rPr>
              <a:t>站 虚拟开播面捕技术方向</a:t>
            </a:r>
            <a:endParaRPr lang="en-US" altLang="zh-CN" sz="2000" dirty="0">
              <a:solidFill>
                <a:schemeClr val="tx1">
                  <a:lumMod val="65000"/>
                </a:schemeClr>
              </a:solidFill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tx1">
                    <a:lumMod val="65000"/>
                  </a:schemeClr>
                </a:solidFill>
              </a:rPr>
              <a:t>2023 </a:t>
            </a:r>
            <a:r>
              <a:rPr lang="zh-CN" altLang="en-US" sz="2000" dirty="0">
                <a:solidFill>
                  <a:schemeClr val="tx1">
                    <a:lumMod val="65000"/>
                  </a:schemeClr>
                </a:solidFill>
              </a:rPr>
              <a:t>虚拟人赛道</a:t>
            </a:r>
            <a:endParaRPr lang="en-US" altLang="zh-CN" sz="2000" dirty="0">
              <a:solidFill>
                <a:schemeClr val="tx1">
                  <a:lumMod val="65000"/>
                </a:schemeClr>
              </a:solidFill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65000"/>
                  </a:schemeClr>
                </a:solidFill>
              </a:rPr>
              <a:t>一直以来都是推动</a:t>
            </a:r>
            <a:r>
              <a:rPr lang="en-US" altLang="zh-CN" sz="2000" dirty="0">
                <a:solidFill>
                  <a:schemeClr val="tx1">
                    <a:lumMod val="65000"/>
                  </a:schemeClr>
                </a:solidFill>
              </a:rPr>
              <a:t>B</a:t>
            </a:r>
            <a:r>
              <a:rPr lang="zh-CN" altLang="en-US" sz="2000" dirty="0">
                <a:solidFill>
                  <a:schemeClr val="tx1">
                    <a:lumMod val="65000"/>
                  </a:schemeClr>
                </a:solidFill>
              </a:rPr>
              <a:t>站虚拟人快速落地和创新实验</a:t>
            </a:r>
            <a:endParaRPr lang="en-US" altLang="zh-CN" sz="2000" dirty="0">
              <a:solidFill>
                <a:schemeClr val="tx1">
                  <a:lumMod val="65000"/>
                </a:schemeClr>
              </a:solidFill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schemeClr val="tx1">
                  <a:lumMod val="65000"/>
                </a:schemeClr>
              </a:solidFill>
            </a:endParaRPr>
          </a:p>
          <a:p>
            <a:pPr lvl="1">
              <a:lnSpc>
                <a:spcPct val="120000"/>
              </a:lnSpc>
            </a:pPr>
            <a:endParaRPr lang="zh-CN" altLang="en-US" sz="2000" dirty="0">
              <a:solidFill>
                <a:schemeClr val="tx1">
                  <a:lumMod val="65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06207663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G-标题 1">
            <a:extLst>
              <a:ext uri="{FF2B5EF4-FFF2-40B4-BE49-F238E27FC236}">
                <a16:creationId xmlns:a16="http://schemas.microsoft.com/office/drawing/2014/main" id="{DD5A03A5-B34B-4C9B-B5F3-9D43FF0585B6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altLang="zh-CN" dirty="0"/>
              <a:t>01</a:t>
            </a:r>
            <a:r>
              <a:rPr lang="zh-CN" altLang="en-US" dirty="0"/>
              <a:t>用户虚拟形象 </a:t>
            </a:r>
            <a:r>
              <a:rPr lang="en-US" altLang="zh-CN" dirty="0"/>
              <a:t>2.0 - </a:t>
            </a:r>
            <a:r>
              <a:rPr lang="zh-CN" altLang="en-US" dirty="0"/>
              <a:t>主要成果</a:t>
            </a:r>
          </a:p>
        </p:txBody>
      </p:sp>
      <p:sp>
        <p:nvSpPr>
          <p:cNvPr id="3" name="MG-Rectangle 2">
            <a:extLst>
              <a:ext uri="{FF2B5EF4-FFF2-40B4-BE49-F238E27FC236}">
                <a16:creationId xmlns:a16="http://schemas.microsoft.com/office/drawing/2014/main" id="{829CA9D8-20D8-4418-8384-BD478A89D2BE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371475" y="1052512"/>
            <a:ext cx="11449050" cy="532923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lvl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Microsoft YaHei"/>
              <a:ea typeface="Microsoft YaHei"/>
              <a:cs typeface="+mn-cs"/>
            </a:endParaRPr>
          </a:p>
        </p:txBody>
      </p:sp>
      <p:pic>
        <p:nvPicPr>
          <p:cNvPr id="4" name="MG-图片 3">
            <a:extLst>
              <a:ext uri="{FF2B5EF4-FFF2-40B4-BE49-F238E27FC236}">
                <a16:creationId xmlns:a16="http://schemas.microsoft.com/office/drawing/2014/main" id="{DCD39A37-95A1-25AA-A59E-71E6C1DE5CBC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4796" y="1190747"/>
            <a:ext cx="5525271" cy="5052765"/>
          </a:xfrm>
          <a:prstGeom prst="rect">
            <a:avLst/>
          </a:prstGeom>
        </p:spPr>
      </p:pic>
      <p:sp>
        <p:nvSpPr>
          <p:cNvPr id="6" name="MG-文本框 5">
            <a:extLst>
              <a:ext uri="{FF2B5EF4-FFF2-40B4-BE49-F238E27FC236}">
                <a16:creationId xmlns:a16="http://schemas.microsoft.com/office/drawing/2014/main" id="{C58B4522-920A-A63A-CA20-FF9578C6D690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564194" y="1901947"/>
            <a:ext cx="6036524" cy="33975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200" dirty="0">
                <a:solidFill>
                  <a:schemeClr val="bg1"/>
                </a:solidFill>
              </a:rPr>
              <a:t>通过 </a:t>
            </a:r>
            <a:r>
              <a:rPr lang="en-US" altLang="zh-CN" sz="1200" dirty="0">
                <a:solidFill>
                  <a:schemeClr val="bg1"/>
                </a:solidFill>
              </a:rPr>
              <a:t>Chrome </a:t>
            </a:r>
            <a:r>
              <a:rPr lang="zh-CN" altLang="en-US" sz="1200" dirty="0">
                <a:solidFill>
                  <a:schemeClr val="bg1"/>
                </a:solidFill>
              </a:rPr>
              <a:t>的 </a:t>
            </a:r>
            <a:r>
              <a:rPr lang="en-US" altLang="zh-CN" sz="1200" dirty="0">
                <a:solidFill>
                  <a:schemeClr val="bg1"/>
                </a:solidFill>
              </a:rPr>
              <a:t>Performance </a:t>
            </a:r>
            <a:r>
              <a:rPr lang="zh-CN" altLang="en-US" sz="1200" dirty="0">
                <a:solidFill>
                  <a:schemeClr val="bg1"/>
                </a:solidFill>
              </a:rPr>
              <a:t>观察一帧的耗时中占用最多的几个函数确认耗时分布，</a:t>
            </a:r>
            <a:endParaRPr lang="en-US" altLang="zh-CN" sz="1200" dirty="0">
              <a:solidFill>
                <a:schemeClr val="bg1"/>
              </a:solidFill>
            </a:endParaRPr>
          </a:p>
          <a:p>
            <a:pPr>
              <a:lnSpc>
                <a:spcPct val="120000"/>
              </a:lnSpc>
            </a:pPr>
            <a:r>
              <a:rPr lang="zh-CN" altLang="en-US" sz="1200" dirty="0">
                <a:solidFill>
                  <a:schemeClr val="bg1"/>
                </a:solidFill>
              </a:rPr>
              <a:t>有针对性地进行优化</a:t>
            </a:r>
            <a:endParaRPr lang="en-US" altLang="zh-CN" sz="1200" dirty="0">
              <a:solidFill>
                <a:schemeClr val="bg1"/>
              </a:solidFill>
            </a:endParaRPr>
          </a:p>
          <a:p>
            <a:pPr>
              <a:lnSpc>
                <a:spcPct val="120000"/>
              </a:lnSpc>
            </a:pPr>
            <a:endParaRPr lang="en-US" altLang="zh-CN" sz="1200" dirty="0">
              <a:solidFill>
                <a:schemeClr val="bg1"/>
              </a:solidFill>
            </a:endParaRPr>
          </a:p>
          <a:p>
            <a:pPr>
              <a:lnSpc>
                <a:spcPct val="120000"/>
              </a:lnSpc>
            </a:pPr>
            <a:r>
              <a:rPr lang="zh-CN" altLang="en-US" sz="1200" dirty="0">
                <a:solidFill>
                  <a:schemeClr val="bg1"/>
                </a:solidFill>
              </a:rPr>
              <a:t>从耗时分布看，耗时主要分布在以下这些地方：</a:t>
            </a:r>
            <a:endParaRPr lang="en-US" altLang="zh-CN" sz="1200" dirty="0">
              <a:solidFill>
                <a:schemeClr val="bg1"/>
              </a:solidFill>
            </a:endParaRPr>
          </a:p>
          <a:p>
            <a:pPr>
              <a:lnSpc>
                <a:spcPct val="120000"/>
              </a:lnSpc>
            </a:pPr>
            <a:endParaRPr lang="en-US" altLang="zh-CN" sz="1200" dirty="0">
              <a:solidFill>
                <a:schemeClr val="bg1"/>
              </a:solidFill>
            </a:endParaRP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200" dirty="0" err="1">
                <a:solidFill>
                  <a:schemeClr val="bg1"/>
                </a:solidFill>
              </a:rPr>
              <a:t>vue</a:t>
            </a:r>
            <a:r>
              <a:rPr lang="en-US" altLang="zh-CN" sz="1200" dirty="0">
                <a:solidFill>
                  <a:schemeClr val="bg1"/>
                </a:solidFill>
              </a:rPr>
              <a:t> </a:t>
            </a:r>
            <a:r>
              <a:rPr lang="zh-CN" altLang="en-US" sz="1200" dirty="0">
                <a:solidFill>
                  <a:schemeClr val="bg1"/>
                </a:solidFill>
              </a:rPr>
              <a:t>的 </a:t>
            </a:r>
            <a:r>
              <a:rPr lang="en-US" altLang="zh-CN" sz="1200" dirty="0" err="1">
                <a:solidFill>
                  <a:schemeClr val="bg1"/>
                </a:solidFill>
              </a:rPr>
              <a:t>reactiveGetter</a:t>
            </a:r>
            <a:endParaRPr lang="en-US" altLang="zh-CN" sz="1200" dirty="0">
              <a:solidFill>
                <a:schemeClr val="bg1"/>
              </a:solidFill>
            </a:endParaRP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bg1"/>
                </a:solidFill>
              </a:rPr>
              <a:t>动态骨骼</a:t>
            </a:r>
            <a:endParaRPr lang="en-US" altLang="zh-CN" sz="1200" dirty="0">
              <a:solidFill>
                <a:schemeClr val="bg1"/>
              </a:solidFill>
            </a:endParaRP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bg1"/>
                </a:solidFill>
              </a:rPr>
              <a:t>animation mixer</a:t>
            </a: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bg1"/>
                </a:solidFill>
              </a:rPr>
              <a:t>矩阵运算</a:t>
            </a:r>
            <a:endParaRPr lang="en-US" altLang="zh-CN" sz="1200" dirty="0">
              <a:solidFill>
                <a:schemeClr val="bg1"/>
              </a:solidFill>
            </a:endParaRP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bg1"/>
                </a:solidFill>
              </a:rPr>
              <a:t>mv pass</a:t>
            </a: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bg1"/>
                </a:solidFill>
              </a:rPr>
              <a:t>Copy Pose</a:t>
            </a: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bg1"/>
                </a:solidFill>
              </a:rPr>
              <a:t>渲染相关</a:t>
            </a:r>
            <a:endParaRPr lang="en-US" altLang="zh-CN" sz="1200" dirty="0">
              <a:solidFill>
                <a:schemeClr val="bg1"/>
              </a:solidFill>
            </a:endParaRP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zh-CN" sz="1200" dirty="0">
              <a:solidFill>
                <a:schemeClr val="bg1"/>
              </a:solidFill>
            </a:endParaRPr>
          </a:p>
          <a:p>
            <a:pPr>
              <a:lnSpc>
                <a:spcPct val="120000"/>
              </a:lnSpc>
            </a:pPr>
            <a:r>
              <a:rPr lang="zh-CN" altLang="en-US" sz="1200" dirty="0">
                <a:solidFill>
                  <a:schemeClr val="bg1"/>
                </a:solidFill>
              </a:rPr>
              <a:t>接下来主要就从这几个方面进行性能问题的排查和优化</a:t>
            </a:r>
          </a:p>
          <a:p>
            <a:pPr marL="180000" indent="-1800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zh-CN" altLang="en-US" sz="1200" dirty="0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82093361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G-标题 1">
            <a:extLst>
              <a:ext uri="{FF2B5EF4-FFF2-40B4-BE49-F238E27FC236}">
                <a16:creationId xmlns:a16="http://schemas.microsoft.com/office/drawing/2014/main" id="{DD5A03A5-B34B-4C9B-B5F3-9D43FF0585B6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altLang="zh-CN" dirty="0"/>
              <a:t>01Avatar Studio 1.0 - </a:t>
            </a:r>
            <a:r>
              <a:rPr lang="zh-CN" altLang="en-US" dirty="0"/>
              <a:t>主要成果</a:t>
            </a:r>
          </a:p>
        </p:txBody>
      </p:sp>
      <p:sp>
        <p:nvSpPr>
          <p:cNvPr id="3" name="MG-Rectangle 2">
            <a:extLst>
              <a:ext uri="{FF2B5EF4-FFF2-40B4-BE49-F238E27FC236}">
                <a16:creationId xmlns:a16="http://schemas.microsoft.com/office/drawing/2014/main" id="{829CA9D8-20D8-4418-8384-BD478A89D2BE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371475" y="1052512"/>
            <a:ext cx="11449050" cy="532923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lvl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Microsoft YaHei"/>
              <a:ea typeface="Microsoft YaHei"/>
              <a:cs typeface="+mn-cs"/>
            </a:endParaRPr>
          </a:p>
        </p:txBody>
      </p:sp>
      <p:sp>
        <p:nvSpPr>
          <p:cNvPr id="5" name="MG-文本框 4">
            <a:extLst>
              <a:ext uri="{FF2B5EF4-FFF2-40B4-BE49-F238E27FC236}">
                <a16:creationId xmlns:a16="http://schemas.microsoft.com/office/drawing/2014/main" id="{D7D3984C-63B5-04FD-710B-AC0A0267D21C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371475" y="1065123"/>
            <a:ext cx="11253258" cy="7997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0" lvl="1" indent="-457200">
              <a:lnSpc>
                <a:spcPct val="120000"/>
              </a:lnSpc>
              <a:buFont typeface="+mj-lt"/>
              <a:buAutoNum type="arabicPeriod"/>
            </a:pPr>
            <a:r>
              <a:rPr lang="zh-CN" altLang="en-US" sz="2000" dirty="0">
                <a:solidFill>
                  <a:schemeClr val="tx1">
                    <a:lumMod val="65000"/>
                  </a:schemeClr>
                </a:solidFill>
              </a:rPr>
              <a:t>写不写？</a:t>
            </a:r>
            <a:endParaRPr lang="en-US" altLang="zh-CN" sz="1400" dirty="0">
              <a:solidFill>
                <a:schemeClr val="tx1">
                  <a:lumMod val="65000"/>
                </a:schemeClr>
              </a:solidFill>
            </a:endParaRPr>
          </a:p>
          <a:p>
            <a:pPr marL="1371600" lvl="2" indent="-457200">
              <a:lnSpc>
                <a:spcPct val="120000"/>
              </a:lnSpc>
              <a:buFont typeface="+mj-lt"/>
              <a:buAutoNum type="arabicPeriod"/>
            </a:pPr>
            <a:endParaRPr lang="zh-CN" altLang="en-US" sz="2000" dirty="0">
              <a:solidFill>
                <a:schemeClr val="tx1">
                  <a:lumMod val="65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62759759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G-标题 1">
            <a:extLst>
              <a:ext uri="{FF2B5EF4-FFF2-40B4-BE49-F238E27FC236}">
                <a16:creationId xmlns:a16="http://schemas.microsoft.com/office/drawing/2014/main" id="{DD5A03A5-B34B-4C9B-B5F3-9D43FF0585B6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altLang="zh-CN" dirty="0"/>
              <a:t>02 </a:t>
            </a:r>
            <a:r>
              <a:rPr lang="zh-CN" altLang="en-US" dirty="0"/>
              <a:t>自我评估</a:t>
            </a:r>
          </a:p>
        </p:txBody>
      </p:sp>
      <p:sp>
        <p:nvSpPr>
          <p:cNvPr id="3" name="MG-Rectangle 2">
            <a:extLst>
              <a:ext uri="{FF2B5EF4-FFF2-40B4-BE49-F238E27FC236}">
                <a16:creationId xmlns:a16="http://schemas.microsoft.com/office/drawing/2014/main" id="{829CA9D8-20D8-4418-8384-BD478A89D2BE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371475" y="1052512"/>
            <a:ext cx="11449050" cy="532923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342900" lvl="0" indent="-34290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prstClr val="white">
                    <a:lumMod val="65000"/>
                  </a:prstClr>
                </a:solidFill>
              </a:rPr>
              <a:t>成长与收获（总结自己为什么满足下个职级的要求，甚至部分超出下个职级的要求）</a:t>
            </a:r>
            <a:endParaRPr lang="en-US" altLang="zh-CN" sz="2000" dirty="0">
              <a:solidFill>
                <a:prstClr val="white">
                  <a:lumMod val="65000"/>
                </a:prstClr>
              </a:solidFill>
            </a:endParaRPr>
          </a:p>
          <a:p>
            <a:pPr marL="800100" lvl="1" indent="-34290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prstClr val="white">
                    <a:lumMod val="65000"/>
                  </a:prstClr>
                </a:solidFill>
              </a:rPr>
              <a:t>用户虚拟形象</a:t>
            </a:r>
            <a:r>
              <a:rPr lang="en-US" altLang="zh-CN" sz="2000" dirty="0">
                <a:solidFill>
                  <a:prstClr val="white">
                    <a:lumMod val="65000"/>
                  </a:prstClr>
                </a:solidFill>
              </a:rPr>
              <a:t>1.5</a:t>
            </a:r>
            <a:r>
              <a:rPr lang="zh-CN" altLang="en-US" sz="2000" dirty="0">
                <a:solidFill>
                  <a:prstClr val="white">
                    <a:lumMod val="65000"/>
                  </a:prstClr>
                </a:solidFill>
              </a:rPr>
              <a:t>的专项上线，</a:t>
            </a:r>
            <a:r>
              <a:rPr lang="en-US" altLang="zh-CN" sz="2000" dirty="0">
                <a:solidFill>
                  <a:prstClr val="white">
                    <a:lumMod val="65000"/>
                  </a:prstClr>
                </a:solidFill>
              </a:rPr>
              <a:t> web</a:t>
            </a:r>
            <a:r>
              <a:rPr lang="zh-CN" altLang="en-US" sz="2000" dirty="0">
                <a:solidFill>
                  <a:prstClr val="white">
                    <a:lumMod val="65000"/>
                  </a:prstClr>
                </a:solidFill>
              </a:rPr>
              <a:t>技术链路实现从零到一的突破</a:t>
            </a:r>
            <a:endParaRPr lang="en-US" altLang="zh-CN" sz="2000" dirty="0">
              <a:solidFill>
                <a:prstClr val="white">
                  <a:lumMod val="65000"/>
                </a:prstClr>
              </a:solidFill>
            </a:endParaRPr>
          </a:p>
          <a:p>
            <a:pPr marL="800100" lvl="1" indent="-34290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prstClr val="white">
                    <a:lumMod val="65000"/>
                  </a:prstClr>
                </a:solidFill>
              </a:rPr>
              <a:t>专注虚拟人行业，深度参与项目开发，对项目提出合理建议，从多角度考虑问题，提高产品质量</a:t>
            </a:r>
            <a:endParaRPr lang="en-US" altLang="zh-CN" sz="2000" dirty="0">
              <a:solidFill>
                <a:prstClr val="white">
                  <a:lumMod val="65000"/>
                </a:prstClr>
              </a:solidFill>
            </a:endParaRPr>
          </a:p>
          <a:p>
            <a:pPr marL="800100" lvl="1" indent="-34290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prstClr val="white">
                    <a:lumMod val="65000"/>
                  </a:prstClr>
                </a:solidFill>
              </a:rPr>
              <a:t>打开技术视野，不局限于单一引擎或某种技术</a:t>
            </a:r>
          </a:p>
          <a:p>
            <a:pPr marL="342900" lvl="0" indent="-342900">
              <a:lnSpc>
                <a:spcPct val="120000"/>
              </a:lnSpc>
              <a:buFont typeface="Wingdings" panose="05000000000000000000" pitchFamily="2" charset="2"/>
              <a:buChar char="Ø"/>
            </a:pPr>
            <a:endParaRPr lang="zh-CN" altLang="en-US" sz="2000" dirty="0">
              <a:solidFill>
                <a:prstClr val="white">
                  <a:lumMod val="65000"/>
                </a:prstClr>
              </a:solidFill>
            </a:endParaRPr>
          </a:p>
          <a:p>
            <a:pPr marL="342900" lvl="0" indent="-34290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prstClr val="white">
                    <a:lumMod val="65000"/>
                  </a:prstClr>
                </a:solidFill>
              </a:rPr>
              <a:t>请阐述自己需要提高和努力（未来待发展）的领域</a:t>
            </a:r>
            <a:r>
              <a:rPr lang="en-US" altLang="zh-CN" sz="2000" dirty="0">
                <a:solidFill>
                  <a:prstClr val="white">
                    <a:lumMod val="65000"/>
                  </a:prstClr>
                </a:solidFill>
              </a:rPr>
              <a:t>/</a:t>
            </a:r>
            <a:r>
              <a:rPr lang="zh-CN" altLang="en-US" sz="2000" dirty="0">
                <a:solidFill>
                  <a:prstClr val="white">
                    <a:lumMod val="65000"/>
                  </a:prstClr>
                </a:solidFill>
              </a:rPr>
              <a:t>方面（说明自己的优缺点和后续提升的方向）</a:t>
            </a:r>
            <a:endParaRPr lang="en-US" altLang="zh-CN" sz="2000" dirty="0">
              <a:solidFill>
                <a:prstClr val="white">
                  <a:lumMod val="65000"/>
                </a:prstClr>
              </a:solidFill>
            </a:endParaRPr>
          </a:p>
          <a:p>
            <a:pPr marL="800100" lvl="1" indent="-34290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prstClr val="white">
                    <a:lumMod val="65000"/>
                  </a:prstClr>
                </a:solidFill>
              </a:rPr>
              <a:t>需整理和梳理虚拟人</a:t>
            </a:r>
            <a:r>
              <a:rPr lang="en-US" altLang="zh-CN" sz="2000" dirty="0">
                <a:solidFill>
                  <a:prstClr val="white">
                    <a:lumMod val="65000"/>
                  </a:prstClr>
                </a:solidFill>
              </a:rPr>
              <a:t>web</a:t>
            </a:r>
            <a:r>
              <a:rPr lang="zh-CN" altLang="en-US" sz="2000" dirty="0">
                <a:solidFill>
                  <a:prstClr val="white">
                    <a:lumMod val="65000"/>
                  </a:prstClr>
                </a:solidFill>
              </a:rPr>
              <a:t>端所需的技术链路，沉淀技术积累</a:t>
            </a:r>
            <a:endParaRPr lang="en-US" altLang="zh-CN" sz="2000" dirty="0">
              <a:solidFill>
                <a:prstClr val="white">
                  <a:lumMod val="65000"/>
                </a:prstClr>
              </a:solidFill>
            </a:endParaRPr>
          </a:p>
          <a:p>
            <a:pPr marL="800100" lvl="1" indent="-34290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prstClr val="white">
                    <a:lumMod val="65000"/>
                  </a:prstClr>
                </a:solidFill>
              </a:rPr>
              <a:t>开阔技术视野，不局限于单一引擎</a:t>
            </a:r>
            <a:endParaRPr lang="en-US" altLang="zh-CN" sz="2000" dirty="0">
              <a:solidFill>
                <a:prstClr val="white">
                  <a:lumMod val="65000"/>
                </a:prstClr>
              </a:solidFill>
            </a:endParaRPr>
          </a:p>
          <a:p>
            <a:pPr marL="800100" lvl="1" indent="-34290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prstClr val="white">
                    <a:lumMod val="65000"/>
                  </a:prstClr>
                </a:solidFill>
              </a:rPr>
              <a:t>提高沟通能力，与团队共同成长</a:t>
            </a:r>
            <a:endParaRPr lang="en-US" altLang="zh-CN" sz="2000" dirty="0">
              <a:solidFill>
                <a:prstClr val="white">
                  <a:lumMod val="65000"/>
                </a:prstClr>
              </a:solidFill>
            </a:endParaRPr>
          </a:p>
          <a:p>
            <a:pPr marL="800100" lvl="1" indent="-342900">
              <a:lnSpc>
                <a:spcPct val="120000"/>
              </a:lnSpc>
              <a:buFont typeface="Wingdings" panose="05000000000000000000" pitchFamily="2" charset="2"/>
              <a:buChar char="Ø"/>
            </a:pPr>
            <a:endParaRPr lang="zh-CN" altLang="en-US" sz="2000" dirty="0">
              <a:solidFill>
                <a:prstClr val="white">
                  <a:lumMod val="65000"/>
                </a:prst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34419337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G-标题 1">
            <a:extLst>
              <a:ext uri="{FF2B5EF4-FFF2-40B4-BE49-F238E27FC236}">
                <a16:creationId xmlns:a16="http://schemas.microsoft.com/office/drawing/2014/main" id="{DD5A03A5-B34B-4C9B-B5F3-9D43FF0585B6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altLang="zh-CN" dirty="0"/>
              <a:t>03 </a:t>
            </a:r>
            <a:r>
              <a:rPr lang="zh-CN" altLang="en-US" dirty="0"/>
              <a:t>晋升后岗位职责与目标</a:t>
            </a:r>
          </a:p>
        </p:txBody>
      </p:sp>
      <p:sp>
        <p:nvSpPr>
          <p:cNvPr id="3" name="MG-Rectangle 2">
            <a:extLst>
              <a:ext uri="{FF2B5EF4-FFF2-40B4-BE49-F238E27FC236}">
                <a16:creationId xmlns:a16="http://schemas.microsoft.com/office/drawing/2014/main" id="{829CA9D8-20D8-4418-8384-BD478A89D2BE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371475" y="1052512"/>
            <a:ext cx="11449050" cy="532923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342900" lvl="0" indent="-34290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prstClr val="white">
                    <a:lumMod val="65000"/>
                  </a:prstClr>
                </a:solidFill>
              </a:rPr>
              <a:t>晋升后的岗位职责和目标</a:t>
            </a:r>
          </a:p>
          <a:p>
            <a:pPr marL="914400" lvl="1" indent="-457200">
              <a:lnSpc>
                <a:spcPct val="120000"/>
              </a:lnSpc>
              <a:buFont typeface="+mj-lt"/>
              <a:buAutoNum type="arabicPeriod"/>
            </a:pPr>
            <a:r>
              <a:rPr lang="zh-CN" altLang="en-US" sz="2000" dirty="0">
                <a:solidFill>
                  <a:prstClr val="white">
                    <a:lumMod val="65000"/>
                  </a:prstClr>
                </a:solidFill>
              </a:rPr>
              <a:t>你认为晋升后的岗位职责与目前的岗位职责相比，有什么变化？</a:t>
            </a:r>
            <a:endParaRPr lang="en-US" altLang="zh-CN" sz="2000" dirty="0">
              <a:solidFill>
                <a:prstClr val="white">
                  <a:lumMod val="65000"/>
                </a:prstClr>
              </a:solidFill>
            </a:endParaRPr>
          </a:p>
          <a:p>
            <a:pPr marL="1371600" lvl="2" indent="-457200">
              <a:lnSpc>
                <a:spcPct val="120000"/>
              </a:lnSpc>
              <a:buFont typeface="+mj-lt"/>
              <a:buAutoNum type="arabicPeriod"/>
            </a:pPr>
            <a:r>
              <a:rPr lang="zh-CN" altLang="en-US" sz="2000" dirty="0">
                <a:solidFill>
                  <a:prstClr val="white">
                    <a:lumMod val="65000"/>
                  </a:prstClr>
                </a:solidFill>
              </a:rPr>
              <a:t>代入领导角色思考问题，同样也代入组员角色思考问题，找出突破点与交叉点，高效工作</a:t>
            </a:r>
            <a:endParaRPr lang="en-US" altLang="zh-CN" sz="2000" dirty="0">
              <a:solidFill>
                <a:prstClr val="white">
                  <a:lumMod val="65000"/>
                </a:prstClr>
              </a:solidFill>
            </a:endParaRPr>
          </a:p>
          <a:p>
            <a:pPr marL="1371600" lvl="2" indent="-457200">
              <a:lnSpc>
                <a:spcPct val="120000"/>
              </a:lnSpc>
              <a:buFont typeface="+mj-lt"/>
              <a:buAutoNum type="arabicPeriod"/>
            </a:pPr>
            <a:r>
              <a:rPr lang="zh-CN" altLang="en-US" sz="2000" dirty="0">
                <a:solidFill>
                  <a:prstClr val="white">
                    <a:lumMod val="65000"/>
                  </a:prstClr>
                </a:solidFill>
              </a:rPr>
              <a:t>要保持最新的虚拟人行业技术上的同步，与团队共成长</a:t>
            </a:r>
          </a:p>
          <a:p>
            <a:pPr marL="914400" lvl="1" indent="-457200">
              <a:lnSpc>
                <a:spcPct val="120000"/>
              </a:lnSpc>
              <a:buFont typeface="+mj-lt"/>
              <a:buAutoNum type="arabicPeriod"/>
            </a:pPr>
            <a:r>
              <a:rPr lang="zh-CN" altLang="en-US" sz="2000" dirty="0">
                <a:solidFill>
                  <a:prstClr val="white">
                    <a:lumMod val="65000"/>
                  </a:prstClr>
                </a:solidFill>
              </a:rPr>
              <a:t>你对晋升后岗位的构想和规划是什么，希望在新岗位实现什么目标？</a:t>
            </a:r>
            <a:endParaRPr lang="en-US" altLang="zh-CN" sz="2000" dirty="0">
              <a:solidFill>
                <a:prstClr val="white">
                  <a:lumMod val="65000"/>
                </a:prstClr>
              </a:solidFill>
            </a:endParaRPr>
          </a:p>
          <a:p>
            <a:pPr marL="1371600" lvl="2" indent="-457200">
              <a:lnSpc>
                <a:spcPct val="120000"/>
              </a:lnSpc>
              <a:buFont typeface="+mj-lt"/>
              <a:buAutoNum type="arabicPeriod"/>
            </a:pPr>
            <a:r>
              <a:rPr lang="zh-CN" altLang="en-US" sz="2000" dirty="0">
                <a:solidFill>
                  <a:prstClr val="white">
                    <a:lumMod val="65000"/>
                  </a:prstClr>
                </a:solidFill>
              </a:rPr>
              <a:t>推动虚拟人 满大街都是，让我们的产品成为傻瓜式操作</a:t>
            </a:r>
            <a:endParaRPr lang="en-US" altLang="zh-CN" sz="2000" dirty="0">
              <a:solidFill>
                <a:prstClr val="white">
                  <a:lumMod val="65000"/>
                </a:prstClr>
              </a:solidFill>
            </a:endParaRPr>
          </a:p>
          <a:p>
            <a:pPr marL="1371600" lvl="2" indent="-457200">
              <a:lnSpc>
                <a:spcPct val="120000"/>
              </a:lnSpc>
              <a:buFont typeface="+mj-lt"/>
              <a:buAutoNum type="arabicPeriod"/>
            </a:pPr>
            <a:endParaRPr lang="zh-CN" altLang="en-US" sz="2000" dirty="0">
              <a:solidFill>
                <a:prstClr val="white">
                  <a:lumMod val="65000"/>
                </a:prst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50054309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G-标题 1">
            <a:extLst>
              <a:ext uri="{FF2B5EF4-FFF2-40B4-BE49-F238E27FC236}">
                <a16:creationId xmlns:a16="http://schemas.microsoft.com/office/drawing/2014/main" id="{DD5A03A5-B34B-4C9B-B5F3-9D43FF0585B6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altLang="zh-CN" dirty="0"/>
              <a:t>04 </a:t>
            </a:r>
            <a:r>
              <a:rPr lang="zh-CN" altLang="en-US" dirty="0"/>
              <a:t>对公司的建议及意见</a:t>
            </a:r>
          </a:p>
        </p:txBody>
      </p:sp>
      <p:sp>
        <p:nvSpPr>
          <p:cNvPr id="3" name="MG-Rectangle 2">
            <a:extLst>
              <a:ext uri="{FF2B5EF4-FFF2-40B4-BE49-F238E27FC236}">
                <a16:creationId xmlns:a16="http://schemas.microsoft.com/office/drawing/2014/main" id="{829CA9D8-20D8-4418-8384-BD478A89D2BE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371475" y="1052512"/>
            <a:ext cx="11449050" cy="532923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342900" lvl="0" indent="-34290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prstClr val="white">
                    <a:lumMod val="65000"/>
                  </a:prstClr>
                </a:solidFill>
              </a:rPr>
              <a:t>请您对</a:t>
            </a:r>
            <a:r>
              <a:rPr lang="zh-CN" altLang="en-US" sz="2000" dirty="0">
                <a:solidFill>
                  <a:srgbClr val="0CB6F2"/>
                </a:solidFill>
              </a:rPr>
              <a:t>公司的发展</a:t>
            </a:r>
            <a:r>
              <a:rPr lang="zh-CN" altLang="en-US" sz="2000" dirty="0">
                <a:solidFill>
                  <a:prstClr val="white">
                    <a:lumMod val="65000"/>
                  </a:prstClr>
                </a:solidFill>
              </a:rPr>
              <a:t>提出建议及意见：</a:t>
            </a:r>
            <a:endParaRPr lang="en-US" altLang="zh-CN" sz="2000" dirty="0">
              <a:solidFill>
                <a:prstClr val="white">
                  <a:lumMod val="65000"/>
                </a:prstClr>
              </a:solidFill>
            </a:endParaRPr>
          </a:p>
          <a:p>
            <a:pPr marL="800100" lvl="1" indent="-34290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prstClr val="white">
                    <a:lumMod val="65000"/>
                  </a:prstClr>
                </a:solidFill>
              </a:rPr>
              <a:t>希望公司对创新给予给多的支持及容错率，很多爆火的产品一开始都是无人问津，通过用户反馈，功能迭代等，用时间，技术打磨成爆款产品</a:t>
            </a:r>
            <a:endParaRPr lang="en-US" altLang="zh-CN" sz="2000" dirty="0">
              <a:solidFill>
                <a:prstClr val="white">
                  <a:lumMod val="65000"/>
                </a:prstClr>
              </a:solidFill>
            </a:endParaRPr>
          </a:p>
          <a:p>
            <a:pPr marL="800100" lvl="1" indent="-34290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prstClr val="white">
                    <a:lumMod val="65000"/>
                  </a:prstClr>
                </a:solidFill>
              </a:rPr>
              <a:t>相信虚拟人行业未来会成为中流砥柱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34870248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G-任意多边形 5">
            <a:extLst>
              <a:ext uri="{FF2B5EF4-FFF2-40B4-BE49-F238E27FC236}">
                <a16:creationId xmlns:a16="http://schemas.microsoft.com/office/drawing/2014/main" id="{AD19687E-C559-4D53-BAC6-6B3250807A6E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3449638" y="0"/>
            <a:ext cx="3968750" cy="4102100"/>
          </a:xfrm>
          <a:custGeom>
            <a:avLst/>
            <a:gdLst>
              <a:gd name="T0" fmla="*/ 0 w 2500"/>
              <a:gd name="T1" fmla="*/ 0 h 2581"/>
              <a:gd name="T2" fmla="*/ 2500 w 2500"/>
              <a:gd name="T3" fmla="*/ 2581 h 2581"/>
              <a:gd name="T4" fmla="*/ 2220 w 2500"/>
              <a:gd name="T5" fmla="*/ 1975 h 2581"/>
              <a:gd name="T6" fmla="*/ 0 w 2500"/>
              <a:gd name="T7" fmla="*/ 0 h 2581"/>
              <a:gd name="T8" fmla="*/ 0 60000 65536"/>
              <a:gd name="T9" fmla="*/ 0 60000 65536"/>
              <a:gd name="T10" fmla="*/ 0 60000 65536"/>
              <a:gd name="T11" fmla="*/ 0 60000 65536"/>
              <a:gd name="T12" fmla="*/ 0 w 2500"/>
              <a:gd name="T13" fmla="*/ 0 h 2581"/>
              <a:gd name="T14" fmla="*/ 2500 w 2500"/>
              <a:gd name="T15" fmla="*/ 2581 h 258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500" h="2581">
                <a:moveTo>
                  <a:pt x="0" y="0"/>
                </a:moveTo>
                <a:lnTo>
                  <a:pt x="2500" y="2581"/>
                </a:lnTo>
                <a:lnTo>
                  <a:pt x="2220" y="1975"/>
                </a:lnTo>
                <a:lnTo>
                  <a:pt x="0" y="0"/>
                </a:lnTo>
                <a:close/>
              </a:path>
            </a:pathLst>
          </a:custGeom>
          <a:solidFill>
            <a:srgbClr val="008DCA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" name="MG-任意多边形 6">
            <a:extLst>
              <a:ext uri="{FF2B5EF4-FFF2-40B4-BE49-F238E27FC236}">
                <a16:creationId xmlns:a16="http://schemas.microsoft.com/office/drawing/2014/main" id="{54A1CCE3-C8AF-4955-B1AF-EBD758CB8DF5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8740775" y="4630738"/>
            <a:ext cx="2811463" cy="2227262"/>
          </a:xfrm>
          <a:custGeom>
            <a:avLst/>
            <a:gdLst>
              <a:gd name="T0" fmla="*/ 1771 w 1771"/>
              <a:gd name="T1" fmla="*/ 932 h 1401"/>
              <a:gd name="T2" fmla="*/ 345 w 1771"/>
              <a:gd name="T3" fmla="*/ 0 h 1401"/>
              <a:gd name="T4" fmla="*/ 0 w 1771"/>
              <a:gd name="T5" fmla="*/ 541 h 1401"/>
              <a:gd name="T6" fmla="*/ 742 w 1771"/>
              <a:gd name="T7" fmla="*/ 1401 h 1401"/>
              <a:gd name="T8" fmla="*/ 1771 w 1771"/>
              <a:gd name="T9" fmla="*/ 932 h 140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771"/>
              <a:gd name="T16" fmla="*/ 0 h 1401"/>
              <a:gd name="T17" fmla="*/ 1771 w 1771"/>
              <a:gd name="T18" fmla="*/ 1401 h 140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771" h="1401">
                <a:moveTo>
                  <a:pt x="1771" y="932"/>
                </a:moveTo>
                <a:lnTo>
                  <a:pt x="345" y="0"/>
                </a:lnTo>
                <a:lnTo>
                  <a:pt x="0" y="541"/>
                </a:lnTo>
                <a:lnTo>
                  <a:pt x="742" y="1401"/>
                </a:lnTo>
                <a:lnTo>
                  <a:pt x="1771" y="932"/>
                </a:lnTo>
                <a:close/>
              </a:path>
            </a:pathLst>
          </a:custGeom>
          <a:solidFill>
            <a:srgbClr val="0073AB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5" name="MG-任意多边形 7">
            <a:extLst>
              <a:ext uri="{FF2B5EF4-FFF2-40B4-BE49-F238E27FC236}">
                <a16:creationId xmlns:a16="http://schemas.microsoft.com/office/drawing/2014/main" id="{50711547-CBB4-4CBF-80C1-C965B85DE898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7521575" y="850900"/>
            <a:ext cx="4670425" cy="2598738"/>
          </a:xfrm>
          <a:custGeom>
            <a:avLst/>
            <a:gdLst>
              <a:gd name="T0" fmla="*/ 0 w 2942"/>
              <a:gd name="T1" fmla="*/ 0 h 1635"/>
              <a:gd name="T2" fmla="*/ 2942 w 2942"/>
              <a:gd name="T3" fmla="*/ 990 h 1635"/>
              <a:gd name="T4" fmla="*/ 1881 w 2942"/>
              <a:gd name="T5" fmla="*/ 1635 h 1635"/>
              <a:gd name="T6" fmla="*/ 0 w 2942"/>
              <a:gd name="T7" fmla="*/ 0 h 1635"/>
              <a:gd name="T8" fmla="*/ 0 60000 65536"/>
              <a:gd name="T9" fmla="*/ 0 60000 65536"/>
              <a:gd name="T10" fmla="*/ 0 60000 65536"/>
              <a:gd name="T11" fmla="*/ 0 60000 65536"/>
              <a:gd name="T12" fmla="*/ 0 w 2942"/>
              <a:gd name="T13" fmla="*/ 0 h 1635"/>
              <a:gd name="T14" fmla="*/ 2942 w 2942"/>
              <a:gd name="T15" fmla="*/ 1635 h 163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942" h="1635">
                <a:moveTo>
                  <a:pt x="0" y="0"/>
                </a:moveTo>
                <a:lnTo>
                  <a:pt x="2942" y="990"/>
                </a:lnTo>
                <a:lnTo>
                  <a:pt x="1881" y="1635"/>
                </a:lnTo>
                <a:lnTo>
                  <a:pt x="0" y="0"/>
                </a:lnTo>
                <a:close/>
              </a:path>
            </a:pathLst>
          </a:custGeom>
          <a:solidFill>
            <a:srgbClr val="DFEEFA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6" name="MG-任意多边形 8">
            <a:extLst>
              <a:ext uri="{FF2B5EF4-FFF2-40B4-BE49-F238E27FC236}">
                <a16:creationId xmlns:a16="http://schemas.microsoft.com/office/drawing/2014/main" id="{0AF4532F-0E40-4B18-9CE1-EFC62898AD0E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7026275" y="11113"/>
            <a:ext cx="5165725" cy="2413000"/>
          </a:xfrm>
          <a:custGeom>
            <a:avLst/>
            <a:gdLst>
              <a:gd name="T0" fmla="*/ 0 w 3254"/>
              <a:gd name="T1" fmla="*/ 0 h 1518"/>
              <a:gd name="T2" fmla="*/ 312 w 3254"/>
              <a:gd name="T3" fmla="*/ 528 h 1518"/>
              <a:gd name="T4" fmla="*/ 3254 w 3254"/>
              <a:gd name="T5" fmla="*/ 1518 h 1518"/>
              <a:gd name="T6" fmla="*/ 0 w 3254"/>
              <a:gd name="T7" fmla="*/ 0 h 1518"/>
              <a:gd name="T8" fmla="*/ 0 60000 65536"/>
              <a:gd name="T9" fmla="*/ 0 60000 65536"/>
              <a:gd name="T10" fmla="*/ 0 60000 65536"/>
              <a:gd name="T11" fmla="*/ 0 60000 65536"/>
              <a:gd name="T12" fmla="*/ 0 w 3254"/>
              <a:gd name="T13" fmla="*/ 0 h 1518"/>
              <a:gd name="T14" fmla="*/ 3254 w 3254"/>
              <a:gd name="T15" fmla="*/ 1518 h 151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254" h="1518">
                <a:moveTo>
                  <a:pt x="0" y="0"/>
                </a:moveTo>
                <a:lnTo>
                  <a:pt x="312" y="528"/>
                </a:lnTo>
                <a:lnTo>
                  <a:pt x="3254" y="151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" name="MG-任意多边形 9">
            <a:extLst>
              <a:ext uri="{FF2B5EF4-FFF2-40B4-BE49-F238E27FC236}">
                <a16:creationId xmlns:a16="http://schemas.microsoft.com/office/drawing/2014/main" id="{4AB2FE66-D975-41B4-987A-B4BB490A973E}"/>
              </a:ext>
            </a:extLst>
          </p:cNvPr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8543925" y="3140075"/>
            <a:ext cx="1963738" cy="1490663"/>
          </a:xfrm>
          <a:custGeom>
            <a:avLst/>
            <a:gdLst>
              <a:gd name="T0" fmla="*/ 469 w 1237"/>
              <a:gd name="T1" fmla="*/ 938 h 938"/>
              <a:gd name="T2" fmla="*/ 1237 w 1237"/>
              <a:gd name="T3" fmla="*/ 195 h 938"/>
              <a:gd name="T4" fmla="*/ 0 w 1237"/>
              <a:gd name="T5" fmla="*/ 0 h 938"/>
              <a:gd name="T6" fmla="*/ 469 w 1237"/>
              <a:gd name="T7" fmla="*/ 938 h 938"/>
              <a:gd name="T8" fmla="*/ 0 60000 65536"/>
              <a:gd name="T9" fmla="*/ 0 60000 65536"/>
              <a:gd name="T10" fmla="*/ 0 60000 65536"/>
              <a:gd name="T11" fmla="*/ 0 60000 65536"/>
              <a:gd name="T12" fmla="*/ 0 w 1237"/>
              <a:gd name="T13" fmla="*/ 0 h 938"/>
              <a:gd name="T14" fmla="*/ 1237 w 1237"/>
              <a:gd name="T15" fmla="*/ 938 h 93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237" h="938">
                <a:moveTo>
                  <a:pt x="469" y="938"/>
                </a:moveTo>
                <a:lnTo>
                  <a:pt x="1237" y="195"/>
                </a:lnTo>
                <a:lnTo>
                  <a:pt x="0" y="0"/>
                </a:lnTo>
                <a:lnTo>
                  <a:pt x="469" y="938"/>
                </a:lnTo>
                <a:close/>
              </a:path>
            </a:pathLst>
          </a:custGeom>
          <a:solidFill>
            <a:srgbClr val="2EA7E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8" name="MG-任意多边形 10">
            <a:extLst>
              <a:ext uri="{FF2B5EF4-FFF2-40B4-BE49-F238E27FC236}">
                <a16:creationId xmlns:a16="http://schemas.microsoft.com/office/drawing/2014/main" id="{A38CCFFD-C2FC-40FD-BED3-47EA26F792DD}"/>
              </a:ext>
            </a:extLst>
          </p:cNvPr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7831138" y="3140075"/>
            <a:ext cx="1457325" cy="2351088"/>
          </a:xfrm>
          <a:custGeom>
            <a:avLst/>
            <a:gdLst>
              <a:gd name="T0" fmla="*/ 0 w 918"/>
              <a:gd name="T1" fmla="*/ 1355 h 1479"/>
              <a:gd name="T2" fmla="*/ 449 w 918"/>
              <a:gd name="T3" fmla="*/ 0 h 1479"/>
              <a:gd name="T4" fmla="*/ 918 w 918"/>
              <a:gd name="T5" fmla="*/ 938 h 1479"/>
              <a:gd name="T6" fmla="*/ 573 w 918"/>
              <a:gd name="T7" fmla="*/ 1479 h 1479"/>
              <a:gd name="T8" fmla="*/ 0 w 918"/>
              <a:gd name="T9" fmla="*/ 1355 h 147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918"/>
              <a:gd name="T16" fmla="*/ 0 h 1479"/>
              <a:gd name="T17" fmla="*/ 918 w 918"/>
              <a:gd name="T18" fmla="*/ 1479 h 147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918" h="1479">
                <a:moveTo>
                  <a:pt x="0" y="1355"/>
                </a:moveTo>
                <a:lnTo>
                  <a:pt x="449" y="0"/>
                </a:lnTo>
                <a:lnTo>
                  <a:pt x="918" y="938"/>
                </a:lnTo>
                <a:lnTo>
                  <a:pt x="573" y="1479"/>
                </a:lnTo>
                <a:lnTo>
                  <a:pt x="0" y="1355"/>
                </a:lnTo>
                <a:close/>
              </a:path>
            </a:pathLst>
          </a:custGeom>
          <a:solidFill>
            <a:srgbClr val="008DCA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9" name="MG-任意多边形 11">
            <a:extLst>
              <a:ext uri="{FF2B5EF4-FFF2-40B4-BE49-F238E27FC236}">
                <a16:creationId xmlns:a16="http://schemas.microsoft.com/office/drawing/2014/main" id="{64B39922-F300-483D-A1D6-4F27B0D56C91}"/>
              </a:ext>
            </a:extLst>
          </p:cNvPr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6973888" y="3140075"/>
            <a:ext cx="1570037" cy="2152650"/>
          </a:xfrm>
          <a:custGeom>
            <a:avLst/>
            <a:gdLst>
              <a:gd name="T0" fmla="*/ 0 w 989"/>
              <a:gd name="T1" fmla="*/ 0 h 1355"/>
              <a:gd name="T2" fmla="*/ 540 w 989"/>
              <a:gd name="T3" fmla="*/ 1355 h 1355"/>
              <a:gd name="T4" fmla="*/ 989 w 989"/>
              <a:gd name="T5" fmla="*/ 0 h 1355"/>
              <a:gd name="T6" fmla="*/ 0 w 989"/>
              <a:gd name="T7" fmla="*/ 0 h 1355"/>
              <a:gd name="T8" fmla="*/ 0 60000 65536"/>
              <a:gd name="T9" fmla="*/ 0 60000 65536"/>
              <a:gd name="T10" fmla="*/ 0 60000 65536"/>
              <a:gd name="T11" fmla="*/ 0 60000 65536"/>
              <a:gd name="T12" fmla="*/ 0 w 989"/>
              <a:gd name="T13" fmla="*/ 0 h 1355"/>
              <a:gd name="T14" fmla="*/ 989 w 989"/>
              <a:gd name="T15" fmla="*/ 1355 h 135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989" h="1355">
                <a:moveTo>
                  <a:pt x="0" y="0"/>
                </a:moveTo>
                <a:lnTo>
                  <a:pt x="540" y="1355"/>
                </a:lnTo>
                <a:lnTo>
                  <a:pt x="98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73AB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" name="MG-任意多边形 12">
            <a:extLst>
              <a:ext uri="{FF2B5EF4-FFF2-40B4-BE49-F238E27FC236}">
                <a16:creationId xmlns:a16="http://schemas.microsoft.com/office/drawing/2014/main" id="{E2DD9795-2873-47C4-9B47-7BE33FD15A66}"/>
              </a:ext>
            </a:extLst>
          </p:cNvPr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9288463" y="3449638"/>
            <a:ext cx="1466850" cy="2135187"/>
          </a:xfrm>
          <a:custGeom>
            <a:avLst/>
            <a:gdLst>
              <a:gd name="T0" fmla="*/ 0 w 924"/>
              <a:gd name="T1" fmla="*/ 743 h 1343"/>
              <a:gd name="T2" fmla="*/ 768 w 924"/>
              <a:gd name="T3" fmla="*/ 0 h 1343"/>
              <a:gd name="T4" fmla="*/ 924 w 924"/>
              <a:gd name="T5" fmla="*/ 1343 h 1343"/>
              <a:gd name="T6" fmla="*/ 0 w 924"/>
              <a:gd name="T7" fmla="*/ 743 h 1343"/>
              <a:gd name="T8" fmla="*/ 0 60000 65536"/>
              <a:gd name="T9" fmla="*/ 0 60000 65536"/>
              <a:gd name="T10" fmla="*/ 0 60000 65536"/>
              <a:gd name="T11" fmla="*/ 0 60000 65536"/>
              <a:gd name="T12" fmla="*/ 0 w 924"/>
              <a:gd name="T13" fmla="*/ 0 h 1343"/>
              <a:gd name="T14" fmla="*/ 924 w 924"/>
              <a:gd name="T15" fmla="*/ 1343 h 134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924" h="1343">
                <a:moveTo>
                  <a:pt x="0" y="743"/>
                </a:moveTo>
                <a:lnTo>
                  <a:pt x="768" y="0"/>
                </a:lnTo>
                <a:lnTo>
                  <a:pt x="924" y="1343"/>
                </a:lnTo>
                <a:lnTo>
                  <a:pt x="0" y="743"/>
                </a:lnTo>
                <a:close/>
              </a:path>
            </a:pathLst>
          </a:custGeom>
          <a:solidFill>
            <a:srgbClr val="82C1EA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1" name="MG-任意多边形 13">
            <a:extLst>
              <a:ext uri="{FF2B5EF4-FFF2-40B4-BE49-F238E27FC236}">
                <a16:creationId xmlns:a16="http://schemas.microsoft.com/office/drawing/2014/main" id="{AEC7F57D-A32B-4C90-B333-0AC50FCDA2EA}"/>
              </a:ext>
            </a:extLst>
          </p:cNvPr>
          <p:cNvSpPr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7521575" y="850900"/>
            <a:ext cx="2986088" cy="2598738"/>
          </a:xfrm>
          <a:custGeom>
            <a:avLst/>
            <a:gdLst>
              <a:gd name="T0" fmla="*/ 1881 w 1881"/>
              <a:gd name="T1" fmla="*/ 1635 h 1635"/>
              <a:gd name="T2" fmla="*/ 0 w 1881"/>
              <a:gd name="T3" fmla="*/ 0 h 1635"/>
              <a:gd name="T4" fmla="*/ 644 w 1881"/>
              <a:gd name="T5" fmla="*/ 1440 h 1635"/>
              <a:gd name="T6" fmla="*/ 1881 w 1881"/>
              <a:gd name="T7" fmla="*/ 1635 h 1635"/>
              <a:gd name="T8" fmla="*/ 0 60000 65536"/>
              <a:gd name="T9" fmla="*/ 0 60000 65536"/>
              <a:gd name="T10" fmla="*/ 0 60000 65536"/>
              <a:gd name="T11" fmla="*/ 0 60000 65536"/>
              <a:gd name="T12" fmla="*/ 0 w 1881"/>
              <a:gd name="T13" fmla="*/ 0 h 1635"/>
              <a:gd name="T14" fmla="*/ 1881 w 1881"/>
              <a:gd name="T15" fmla="*/ 1635 h 163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81" h="1635">
                <a:moveTo>
                  <a:pt x="1881" y="1635"/>
                </a:moveTo>
                <a:lnTo>
                  <a:pt x="0" y="0"/>
                </a:lnTo>
                <a:lnTo>
                  <a:pt x="644" y="1440"/>
                </a:lnTo>
                <a:lnTo>
                  <a:pt x="1881" y="1635"/>
                </a:lnTo>
                <a:close/>
              </a:path>
            </a:pathLst>
          </a:custGeom>
          <a:solidFill>
            <a:srgbClr val="BBDCF4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2" name="MG-任意多边形 14">
            <a:extLst>
              <a:ext uri="{FF2B5EF4-FFF2-40B4-BE49-F238E27FC236}">
                <a16:creationId xmlns:a16="http://schemas.microsoft.com/office/drawing/2014/main" id="{C0771B50-A951-4988-92C8-99F3F1DEF724}"/>
              </a:ext>
            </a:extLst>
          </p:cNvPr>
          <p:cNvSpPr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6973888" y="850900"/>
            <a:ext cx="1570037" cy="2289175"/>
          </a:xfrm>
          <a:custGeom>
            <a:avLst/>
            <a:gdLst>
              <a:gd name="T0" fmla="*/ 989 w 989"/>
              <a:gd name="T1" fmla="*/ 1440 h 1440"/>
              <a:gd name="T2" fmla="*/ 0 w 989"/>
              <a:gd name="T3" fmla="*/ 1440 h 1440"/>
              <a:gd name="T4" fmla="*/ 345 w 989"/>
              <a:gd name="T5" fmla="*/ 0 h 1440"/>
              <a:gd name="T6" fmla="*/ 989 w 989"/>
              <a:gd name="T7" fmla="*/ 1440 h 1440"/>
              <a:gd name="T8" fmla="*/ 0 60000 65536"/>
              <a:gd name="T9" fmla="*/ 0 60000 65536"/>
              <a:gd name="T10" fmla="*/ 0 60000 65536"/>
              <a:gd name="T11" fmla="*/ 0 60000 65536"/>
              <a:gd name="T12" fmla="*/ 0 w 989"/>
              <a:gd name="T13" fmla="*/ 0 h 1440"/>
              <a:gd name="T14" fmla="*/ 989 w 989"/>
              <a:gd name="T15" fmla="*/ 1440 h 144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989" h="1440">
                <a:moveTo>
                  <a:pt x="989" y="1440"/>
                </a:moveTo>
                <a:lnTo>
                  <a:pt x="0" y="1440"/>
                </a:lnTo>
                <a:lnTo>
                  <a:pt x="345" y="0"/>
                </a:lnTo>
                <a:lnTo>
                  <a:pt x="989" y="1440"/>
                </a:lnTo>
                <a:close/>
              </a:path>
            </a:pathLst>
          </a:custGeom>
          <a:solidFill>
            <a:srgbClr val="82C1EA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3" name="MG-任意多边形 15">
            <a:extLst>
              <a:ext uri="{FF2B5EF4-FFF2-40B4-BE49-F238E27FC236}">
                <a16:creationId xmlns:a16="http://schemas.microsoft.com/office/drawing/2014/main" id="{F457509F-1331-4D5C-9499-428525D722B7}"/>
              </a:ext>
            </a:extLst>
          </p:cNvPr>
          <p:cNvSpPr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3449638" y="0"/>
            <a:ext cx="4071937" cy="3140075"/>
          </a:xfrm>
          <a:custGeom>
            <a:avLst/>
            <a:gdLst>
              <a:gd name="T0" fmla="*/ 2253 w 2565"/>
              <a:gd name="T1" fmla="*/ 7 h 1975"/>
              <a:gd name="T2" fmla="*/ 0 w 2565"/>
              <a:gd name="T3" fmla="*/ 0 h 1975"/>
              <a:gd name="T4" fmla="*/ 2220 w 2565"/>
              <a:gd name="T5" fmla="*/ 1975 h 1975"/>
              <a:gd name="T6" fmla="*/ 2565 w 2565"/>
              <a:gd name="T7" fmla="*/ 535 h 1975"/>
              <a:gd name="T8" fmla="*/ 2253 w 2565"/>
              <a:gd name="T9" fmla="*/ 7 h 197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565"/>
              <a:gd name="T16" fmla="*/ 0 h 1975"/>
              <a:gd name="T17" fmla="*/ 2565 w 2565"/>
              <a:gd name="T18" fmla="*/ 1975 h 197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565" h="1975">
                <a:moveTo>
                  <a:pt x="2253" y="7"/>
                </a:moveTo>
                <a:lnTo>
                  <a:pt x="0" y="0"/>
                </a:lnTo>
                <a:lnTo>
                  <a:pt x="2220" y="1975"/>
                </a:lnTo>
                <a:lnTo>
                  <a:pt x="2565" y="535"/>
                </a:lnTo>
                <a:lnTo>
                  <a:pt x="2253" y="7"/>
                </a:lnTo>
                <a:close/>
              </a:path>
            </a:pathLst>
          </a:custGeom>
          <a:solidFill>
            <a:srgbClr val="BBDCF4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4" name="MG-任意多边形 16">
            <a:extLst>
              <a:ext uri="{FF2B5EF4-FFF2-40B4-BE49-F238E27FC236}">
                <a16:creationId xmlns:a16="http://schemas.microsoft.com/office/drawing/2014/main" id="{DF4CE6DE-CD24-4763-8150-F5BC03208E66}"/>
              </a:ext>
            </a:extLst>
          </p:cNvPr>
          <p:cNvSpPr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10507663" y="2424113"/>
            <a:ext cx="1684337" cy="2528887"/>
          </a:xfrm>
          <a:custGeom>
            <a:avLst/>
            <a:gdLst>
              <a:gd name="T0" fmla="*/ 1061 w 1061"/>
              <a:gd name="T1" fmla="*/ 0 h 1590"/>
              <a:gd name="T2" fmla="*/ 111 w 1061"/>
              <a:gd name="T3" fmla="*/ 1590 h 1590"/>
              <a:gd name="T4" fmla="*/ 0 w 1061"/>
              <a:gd name="T5" fmla="*/ 645 h 1590"/>
              <a:gd name="T6" fmla="*/ 1061 w 1061"/>
              <a:gd name="T7" fmla="*/ 0 h 1590"/>
              <a:gd name="T8" fmla="*/ 0 60000 65536"/>
              <a:gd name="T9" fmla="*/ 0 60000 65536"/>
              <a:gd name="T10" fmla="*/ 0 60000 65536"/>
              <a:gd name="T11" fmla="*/ 0 60000 65536"/>
              <a:gd name="T12" fmla="*/ 0 w 1061"/>
              <a:gd name="T13" fmla="*/ 0 h 1590"/>
              <a:gd name="T14" fmla="*/ 1061 w 1061"/>
              <a:gd name="T15" fmla="*/ 1590 h 159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61" h="1590">
                <a:moveTo>
                  <a:pt x="1061" y="0"/>
                </a:moveTo>
                <a:lnTo>
                  <a:pt x="111" y="1590"/>
                </a:lnTo>
                <a:lnTo>
                  <a:pt x="0" y="645"/>
                </a:lnTo>
                <a:lnTo>
                  <a:pt x="1061" y="0"/>
                </a:lnTo>
                <a:close/>
              </a:path>
            </a:pathLst>
          </a:custGeom>
          <a:solidFill>
            <a:srgbClr val="008DCA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5" name="MG-Rectangle 14">
            <a:extLst>
              <a:ext uri="{FF2B5EF4-FFF2-40B4-BE49-F238E27FC236}">
                <a16:creationId xmlns:a16="http://schemas.microsoft.com/office/drawing/2014/main" id="{94EF9233-7580-4E7F-9011-3C3C5D8FD93A}"/>
              </a:ext>
            </a:extLst>
          </p:cNvPr>
          <p:cNvSpPr/>
          <p:nvPr>
            <p:custDataLst>
              <p:tags r:id="rId14"/>
            </p:custDataLst>
          </p:nvPr>
        </p:nvSpPr>
        <p:spPr>
          <a:xfrm>
            <a:off x="738754" y="2465009"/>
            <a:ext cx="534613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6000" b="1" dirty="0">
                <a:solidFill>
                  <a:srgbClr val="0CB6F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THANKS</a:t>
            </a:r>
            <a:endParaRPr lang="en-US" altLang="zh-CN" sz="3000" b="1" dirty="0">
              <a:solidFill>
                <a:srgbClr val="0CB6F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68709483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500"/>
                            </p:stCondLst>
                            <p:childTnLst>
                              <p:par>
                                <p:cTn id="5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0"/>
                            </p:stCondLst>
                            <p:childTnLst>
                              <p:par>
                                <p:cTn id="5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500"/>
                            </p:stCondLst>
                            <p:childTnLst>
                              <p:par>
                                <p:cTn id="6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000"/>
                            </p:stCondLst>
                            <p:childTnLst>
                              <p:par>
                                <p:cTn id="6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G-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 dirty="0"/>
              <a:t>调色 </a:t>
            </a:r>
            <a:r>
              <a:rPr lang="en-US" altLang="zh-CN" dirty="0"/>
              <a:t>RGB</a:t>
            </a:r>
            <a:endParaRPr lang="en-GB" dirty="0"/>
          </a:p>
        </p:txBody>
      </p:sp>
      <p:sp>
        <p:nvSpPr>
          <p:cNvPr id="4" name="MG-Rectangle 1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643594" y="2575933"/>
            <a:ext cx="359073" cy="615553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defTabSz="872845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000" dirty="0">
                <a:solidFill>
                  <a:srgbClr val="000000"/>
                </a:solidFill>
                <a:latin typeface="Microsoft YaHei" panose="020B0503020204020204" pitchFamily="34" charset="-122"/>
                <a:cs typeface="Arial" charset="0"/>
              </a:rPr>
              <a:t>蓝</a:t>
            </a:r>
            <a:endParaRPr lang="en-GB" sz="1000" dirty="0">
              <a:solidFill>
                <a:srgbClr val="000000"/>
              </a:solidFill>
              <a:latin typeface="Microsoft YaHei" panose="020B0503020204020204" pitchFamily="34" charset="-122"/>
              <a:cs typeface="Arial" charset="0"/>
            </a:endParaRPr>
          </a:p>
          <a:p>
            <a:pPr defTabSz="872845" fontAlgn="base">
              <a:spcBef>
                <a:spcPct val="0"/>
              </a:spcBef>
              <a:spcAft>
                <a:spcPct val="0"/>
              </a:spcAft>
            </a:pPr>
            <a:r>
              <a:rPr lang="en-GB" sz="1000" dirty="0">
                <a:solidFill>
                  <a:srgbClr val="000000"/>
                </a:solidFill>
                <a:latin typeface="Microsoft YaHei" panose="020B0503020204020204" pitchFamily="34" charset="-122"/>
                <a:cs typeface="Arial" charset="0"/>
              </a:rPr>
              <a:t>R 12</a:t>
            </a:r>
          </a:p>
          <a:p>
            <a:pPr defTabSz="872845" fontAlgn="base">
              <a:spcBef>
                <a:spcPct val="0"/>
              </a:spcBef>
              <a:spcAft>
                <a:spcPct val="0"/>
              </a:spcAft>
            </a:pPr>
            <a:r>
              <a:rPr lang="en-GB" sz="1000" dirty="0">
                <a:solidFill>
                  <a:srgbClr val="000000"/>
                </a:solidFill>
                <a:latin typeface="Microsoft YaHei" panose="020B0503020204020204" pitchFamily="34" charset="-122"/>
                <a:cs typeface="Arial" charset="0"/>
              </a:rPr>
              <a:t>G 182</a:t>
            </a:r>
          </a:p>
          <a:p>
            <a:pPr defTabSz="872845" fontAlgn="base">
              <a:spcBef>
                <a:spcPct val="0"/>
              </a:spcBef>
              <a:spcAft>
                <a:spcPct val="0"/>
              </a:spcAft>
            </a:pPr>
            <a:r>
              <a:rPr lang="en-GB" sz="1000" dirty="0">
                <a:solidFill>
                  <a:srgbClr val="000000"/>
                </a:solidFill>
                <a:latin typeface="Microsoft YaHei" panose="020B0503020204020204" pitchFamily="34" charset="-122"/>
                <a:cs typeface="Arial" charset="0"/>
              </a:rPr>
              <a:t>B 242</a:t>
            </a:r>
          </a:p>
        </p:txBody>
      </p:sp>
      <p:sp>
        <p:nvSpPr>
          <p:cNvPr id="5" name="MG-Rectangle 2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619782" y="1302758"/>
            <a:ext cx="1173163" cy="1181100"/>
          </a:xfrm>
          <a:prstGeom prst="rect">
            <a:avLst/>
          </a:prstGeom>
          <a:solidFill>
            <a:srgbClr val="53B3EC"/>
          </a:solidFill>
          <a:ln w="12700" algn="ctr">
            <a:noFill/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 marL="0" marR="0" lvl="0" indent="0" defTabSz="872845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Arial" charset="0"/>
            </a:endParaRPr>
          </a:p>
        </p:txBody>
      </p:sp>
      <p:sp>
        <p:nvSpPr>
          <p:cNvPr id="6" name="MG-Rectangle 25"/>
          <p:cNvSpPr>
            <a:spLocks noChangeAspect="1" noChangeArrowheads="1"/>
          </p:cNvSpPr>
          <p:nvPr>
            <p:custDataLst>
              <p:tags r:id="rId5"/>
            </p:custDataLst>
          </p:nvPr>
        </p:nvSpPr>
        <p:spPr bwMode="auto">
          <a:xfrm>
            <a:off x="1621369" y="4303133"/>
            <a:ext cx="468313" cy="473075"/>
          </a:xfrm>
          <a:prstGeom prst="rect">
            <a:avLst/>
          </a:prstGeom>
          <a:solidFill>
            <a:srgbClr val="1890DA"/>
          </a:solidFill>
          <a:ln w="12700" algn="ctr">
            <a:noFill/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 marL="0" marR="0" lvl="0" indent="0" defTabSz="872845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Arial" charset="0"/>
            </a:endParaRPr>
          </a:p>
        </p:txBody>
      </p:sp>
      <p:sp>
        <p:nvSpPr>
          <p:cNvPr id="7" name="MG-Rectangle 25"/>
          <p:cNvSpPr>
            <a:spLocks noChangeAspect="1" noChangeArrowheads="1"/>
          </p:cNvSpPr>
          <p:nvPr>
            <p:custDataLst>
              <p:tags r:id="rId6"/>
            </p:custDataLst>
          </p:nvPr>
        </p:nvSpPr>
        <p:spPr bwMode="auto">
          <a:xfrm>
            <a:off x="1621369" y="5382633"/>
            <a:ext cx="468313" cy="471488"/>
          </a:xfrm>
          <a:prstGeom prst="rect">
            <a:avLst/>
          </a:prstGeom>
          <a:solidFill>
            <a:srgbClr val="97D0F3"/>
          </a:solidFill>
          <a:ln w="12700" algn="ctr">
            <a:noFill/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 marL="0" marR="0" lvl="0" indent="0" defTabSz="872845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Arial" charset="0"/>
            </a:endParaRPr>
          </a:p>
        </p:txBody>
      </p:sp>
      <p:sp>
        <p:nvSpPr>
          <p:cNvPr id="8" name="MG-Rectangle 14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2186519" y="4312658"/>
            <a:ext cx="359073" cy="461665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defTabSz="872845" fontAlgn="base">
              <a:spcBef>
                <a:spcPct val="0"/>
              </a:spcBef>
              <a:spcAft>
                <a:spcPct val="0"/>
              </a:spcAft>
            </a:pPr>
            <a:r>
              <a:rPr lang="en-GB" sz="1000" dirty="0">
                <a:solidFill>
                  <a:srgbClr val="000000"/>
                </a:solidFill>
                <a:latin typeface="Microsoft YaHei" panose="020B0503020204020204" pitchFamily="34" charset="-122"/>
                <a:cs typeface="Arial" charset="0"/>
              </a:rPr>
              <a:t>R 24</a:t>
            </a:r>
          </a:p>
          <a:p>
            <a:pPr defTabSz="872845" fontAlgn="base">
              <a:spcBef>
                <a:spcPct val="0"/>
              </a:spcBef>
              <a:spcAft>
                <a:spcPct val="0"/>
              </a:spcAft>
            </a:pPr>
            <a:r>
              <a:rPr lang="en-GB" sz="1000" dirty="0">
                <a:solidFill>
                  <a:srgbClr val="000000"/>
                </a:solidFill>
                <a:latin typeface="Microsoft YaHei" panose="020B0503020204020204" pitchFamily="34" charset="-122"/>
                <a:cs typeface="Arial" charset="0"/>
              </a:rPr>
              <a:t>G 144</a:t>
            </a:r>
          </a:p>
          <a:p>
            <a:pPr defTabSz="872845" fontAlgn="base">
              <a:spcBef>
                <a:spcPct val="0"/>
              </a:spcBef>
              <a:spcAft>
                <a:spcPct val="0"/>
              </a:spcAft>
            </a:pPr>
            <a:r>
              <a:rPr lang="en-GB" sz="1000" dirty="0">
                <a:solidFill>
                  <a:srgbClr val="000000"/>
                </a:solidFill>
                <a:latin typeface="Microsoft YaHei" panose="020B0503020204020204" pitchFamily="34" charset="-122"/>
                <a:cs typeface="Arial" charset="0"/>
              </a:rPr>
              <a:t>B 218</a:t>
            </a:r>
          </a:p>
        </p:txBody>
      </p:sp>
      <p:sp>
        <p:nvSpPr>
          <p:cNvPr id="9" name="MG-Rectangle 8"/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2186519" y="5387396"/>
            <a:ext cx="359073" cy="461665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defTabSz="872845" fontAlgn="base">
              <a:spcBef>
                <a:spcPct val="0"/>
              </a:spcBef>
              <a:spcAft>
                <a:spcPct val="0"/>
              </a:spcAft>
            </a:pPr>
            <a:r>
              <a:rPr lang="en-GB" sz="1000" dirty="0">
                <a:solidFill>
                  <a:srgbClr val="000000"/>
                </a:solidFill>
                <a:latin typeface="Microsoft YaHei" panose="020B0503020204020204" pitchFamily="34" charset="-122"/>
                <a:cs typeface="Arial" charset="0"/>
              </a:rPr>
              <a:t>R 151</a:t>
            </a:r>
          </a:p>
          <a:p>
            <a:pPr defTabSz="872845" fontAlgn="base">
              <a:spcBef>
                <a:spcPct val="0"/>
              </a:spcBef>
              <a:spcAft>
                <a:spcPct val="0"/>
              </a:spcAft>
            </a:pPr>
            <a:r>
              <a:rPr lang="en-GB" sz="1000" dirty="0">
                <a:solidFill>
                  <a:srgbClr val="000000"/>
                </a:solidFill>
                <a:latin typeface="Microsoft YaHei" panose="020B0503020204020204" pitchFamily="34" charset="-122"/>
                <a:cs typeface="Arial" charset="0"/>
              </a:rPr>
              <a:t>G 208</a:t>
            </a:r>
          </a:p>
          <a:p>
            <a:pPr defTabSz="872845" fontAlgn="base">
              <a:spcBef>
                <a:spcPct val="0"/>
              </a:spcBef>
              <a:spcAft>
                <a:spcPct val="0"/>
              </a:spcAft>
            </a:pPr>
            <a:r>
              <a:rPr lang="en-GB" sz="1000" dirty="0">
                <a:solidFill>
                  <a:srgbClr val="000000"/>
                </a:solidFill>
                <a:latin typeface="Microsoft YaHei" panose="020B0503020204020204" pitchFamily="34" charset="-122"/>
                <a:cs typeface="Arial" charset="0"/>
              </a:rPr>
              <a:t>B 243</a:t>
            </a:r>
          </a:p>
        </p:txBody>
      </p:sp>
      <p:sp>
        <p:nvSpPr>
          <p:cNvPr id="10" name="MG-Rectangle 14"/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1611844" y="3996746"/>
            <a:ext cx="776288" cy="153988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defTabSz="872845" fontAlgn="base">
              <a:spcBef>
                <a:spcPct val="0"/>
              </a:spcBef>
              <a:spcAft>
                <a:spcPct val="0"/>
              </a:spcAft>
            </a:pPr>
            <a:r>
              <a:rPr lang="en-GB" sz="1000" dirty="0">
                <a:solidFill>
                  <a:srgbClr val="000000"/>
                </a:solidFill>
                <a:latin typeface="Microsoft YaHei" panose="020B0503020204020204" pitchFamily="34" charset="-122"/>
                <a:cs typeface="Arial" charset="0"/>
              </a:rPr>
              <a:t>Darker </a:t>
            </a:r>
          </a:p>
        </p:txBody>
      </p:sp>
      <p:sp>
        <p:nvSpPr>
          <p:cNvPr id="11" name="MG-Rectangle 14"/>
          <p:cNvSpPr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1611844" y="5152446"/>
            <a:ext cx="776288" cy="153988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defTabSz="872845" fontAlgn="base">
              <a:spcBef>
                <a:spcPct val="0"/>
              </a:spcBef>
              <a:spcAft>
                <a:spcPct val="0"/>
              </a:spcAft>
            </a:pPr>
            <a:r>
              <a:rPr lang="en-GB" sz="1000" dirty="0">
                <a:solidFill>
                  <a:srgbClr val="000000"/>
                </a:solidFill>
                <a:latin typeface="Microsoft YaHei" panose="020B0503020204020204" pitchFamily="34" charset="-122"/>
                <a:cs typeface="Arial" charset="0"/>
              </a:rPr>
              <a:t>Lighter </a:t>
            </a:r>
          </a:p>
        </p:txBody>
      </p:sp>
      <p:sp>
        <p:nvSpPr>
          <p:cNvPr id="12" name="MG-Rectangle 11"/>
          <p:cNvSpPr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4392107" y="2575933"/>
            <a:ext cx="359073" cy="615553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defTabSz="872845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000" dirty="0">
                <a:solidFill>
                  <a:srgbClr val="000000"/>
                </a:solidFill>
                <a:latin typeface="Microsoft YaHei" panose="020B0503020204020204" pitchFamily="34" charset="-122"/>
                <a:cs typeface="Arial" charset="0"/>
              </a:rPr>
              <a:t>粉</a:t>
            </a:r>
            <a:endParaRPr lang="en-GB" sz="1000" dirty="0">
              <a:solidFill>
                <a:srgbClr val="000000"/>
              </a:solidFill>
              <a:latin typeface="Microsoft YaHei" panose="020B0503020204020204" pitchFamily="34" charset="-122"/>
              <a:cs typeface="Arial" charset="0"/>
            </a:endParaRPr>
          </a:p>
          <a:p>
            <a:pPr defTabSz="872845" fontAlgn="base">
              <a:spcBef>
                <a:spcPct val="0"/>
              </a:spcBef>
              <a:spcAft>
                <a:spcPct val="0"/>
              </a:spcAft>
            </a:pPr>
            <a:r>
              <a:rPr lang="en-GB" sz="1000" dirty="0">
                <a:solidFill>
                  <a:srgbClr val="000000"/>
                </a:solidFill>
                <a:latin typeface="Microsoft YaHei" panose="020B0503020204020204" pitchFamily="34" charset="-122"/>
                <a:cs typeface="Arial" charset="0"/>
              </a:rPr>
              <a:t>R 255</a:t>
            </a:r>
          </a:p>
          <a:p>
            <a:pPr defTabSz="872845" fontAlgn="base">
              <a:spcBef>
                <a:spcPct val="0"/>
              </a:spcBef>
              <a:spcAft>
                <a:spcPct val="0"/>
              </a:spcAft>
            </a:pPr>
            <a:r>
              <a:rPr lang="en-GB" sz="1000" dirty="0">
                <a:solidFill>
                  <a:srgbClr val="000000"/>
                </a:solidFill>
                <a:latin typeface="Microsoft YaHei" panose="020B0503020204020204" pitchFamily="34" charset="-122"/>
                <a:cs typeface="Arial" charset="0"/>
              </a:rPr>
              <a:t>G 102</a:t>
            </a:r>
          </a:p>
          <a:p>
            <a:pPr defTabSz="872845" fontAlgn="base">
              <a:spcBef>
                <a:spcPct val="0"/>
              </a:spcBef>
              <a:spcAft>
                <a:spcPct val="0"/>
              </a:spcAft>
            </a:pPr>
            <a:r>
              <a:rPr lang="en-GB" sz="1000" dirty="0">
                <a:solidFill>
                  <a:srgbClr val="000000"/>
                </a:solidFill>
                <a:latin typeface="Microsoft YaHei" panose="020B0503020204020204" pitchFamily="34" charset="-122"/>
                <a:cs typeface="Arial" charset="0"/>
              </a:rPr>
              <a:t>B 149</a:t>
            </a:r>
          </a:p>
        </p:txBody>
      </p:sp>
      <p:sp>
        <p:nvSpPr>
          <p:cNvPr id="13" name="MG-Rectangle 25"/>
          <p:cNvSpPr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4368295" y="1302758"/>
            <a:ext cx="1173163" cy="1181100"/>
          </a:xfrm>
          <a:prstGeom prst="rect">
            <a:avLst/>
          </a:prstGeom>
          <a:solidFill>
            <a:srgbClr val="ED7095"/>
          </a:solidFill>
          <a:ln w="12700" algn="ctr">
            <a:noFill/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 marL="0" marR="0" lvl="0" indent="0" defTabSz="872845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Arial" charset="0"/>
            </a:endParaRPr>
          </a:p>
        </p:txBody>
      </p:sp>
      <p:sp>
        <p:nvSpPr>
          <p:cNvPr id="14" name="MG-Rectangle 25"/>
          <p:cNvSpPr>
            <a:spLocks noChangeAspect="1" noChangeArrowheads="1"/>
          </p:cNvSpPr>
          <p:nvPr>
            <p:custDataLst>
              <p:tags r:id="rId13"/>
            </p:custDataLst>
          </p:nvPr>
        </p:nvSpPr>
        <p:spPr bwMode="auto">
          <a:xfrm>
            <a:off x="4369882" y="4303133"/>
            <a:ext cx="468313" cy="473075"/>
          </a:xfrm>
          <a:prstGeom prst="rect">
            <a:avLst/>
          </a:prstGeom>
          <a:solidFill>
            <a:srgbClr val="E84473"/>
          </a:solidFill>
          <a:ln w="12700" algn="ctr">
            <a:noFill/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 marL="0" marR="0" lvl="0" indent="0" defTabSz="872845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Arial" charset="0"/>
            </a:endParaRPr>
          </a:p>
        </p:txBody>
      </p:sp>
      <p:sp>
        <p:nvSpPr>
          <p:cNvPr id="15" name="MG-Rectangle 25"/>
          <p:cNvSpPr>
            <a:spLocks noChangeAspect="1" noChangeArrowheads="1"/>
          </p:cNvSpPr>
          <p:nvPr>
            <p:custDataLst>
              <p:tags r:id="rId14"/>
            </p:custDataLst>
          </p:nvPr>
        </p:nvSpPr>
        <p:spPr bwMode="auto">
          <a:xfrm>
            <a:off x="4369882" y="5382633"/>
            <a:ext cx="468313" cy="471488"/>
          </a:xfrm>
          <a:prstGeom prst="rect">
            <a:avLst/>
          </a:prstGeom>
          <a:solidFill>
            <a:srgbClr val="F5ADC2"/>
          </a:solidFill>
          <a:ln w="12700" algn="ctr">
            <a:noFill/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 marL="0" marR="0" lvl="0" indent="0" defTabSz="872845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Arial" charset="0"/>
            </a:endParaRPr>
          </a:p>
        </p:txBody>
      </p:sp>
      <p:sp>
        <p:nvSpPr>
          <p:cNvPr id="16" name="MG-Rectangle 14"/>
          <p:cNvSpPr>
            <a:spLocks noChangeArrowheads="1"/>
          </p:cNvSpPr>
          <p:nvPr>
            <p:custDataLst>
              <p:tags r:id="rId15"/>
            </p:custDataLst>
          </p:nvPr>
        </p:nvSpPr>
        <p:spPr bwMode="auto">
          <a:xfrm>
            <a:off x="4935032" y="4312658"/>
            <a:ext cx="347852" cy="461665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defTabSz="872845" fontAlgn="base">
              <a:spcBef>
                <a:spcPct val="0"/>
              </a:spcBef>
              <a:spcAft>
                <a:spcPct val="0"/>
              </a:spcAft>
            </a:pPr>
            <a:r>
              <a:rPr lang="en-GB" sz="1000" dirty="0">
                <a:solidFill>
                  <a:srgbClr val="000000"/>
                </a:solidFill>
                <a:cs typeface="Arial" charset="0"/>
              </a:rPr>
              <a:t>R 232</a:t>
            </a:r>
          </a:p>
          <a:p>
            <a:pPr defTabSz="872845" fontAlgn="base">
              <a:spcBef>
                <a:spcPct val="0"/>
              </a:spcBef>
              <a:spcAft>
                <a:spcPct val="0"/>
              </a:spcAft>
            </a:pPr>
            <a:r>
              <a:rPr lang="en-GB" sz="1000" dirty="0">
                <a:solidFill>
                  <a:srgbClr val="000000"/>
                </a:solidFill>
                <a:cs typeface="Arial" charset="0"/>
              </a:rPr>
              <a:t>G 68</a:t>
            </a:r>
          </a:p>
          <a:p>
            <a:pPr defTabSz="872845" fontAlgn="base">
              <a:spcBef>
                <a:spcPct val="0"/>
              </a:spcBef>
              <a:spcAft>
                <a:spcPct val="0"/>
              </a:spcAft>
            </a:pPr>
            <a:r>
              <a:rPr lang="en-GB" sz="1000" dirty="0">
                <a:solidFill>
                  <a:srgbClr val="000000"/>
                </a:solidFill>
                <a:cs typeface="Arial" charset="0"/>
              </a:rPr>
              <a:t>B 115</a:t>
            </a:r>
          </a:p>
        </p:txBody>
      </p:sp>
      <p:sp>
        <p:nvSpPr>
          <p:cNvPr id="17" name="MG-Rectangle 16"/>
          <p:cNvSpPr>
            <a:spLocks noChangeArrowheads="1"/>
          </p:cNvSpPr>
          <p:nvPr>
            <p:custDataLst>
              <p:tags r:id="rId16"/>
            </p:custDataLst>
          </p:nvPr>
        </p:nvSpPr>
        <p:spPr bwMode="auto">
          <a:xfrm>
            <a:off x="4935032" y="5387396"/>
            <a:ext cx="359073" cy="461665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defTabSz="872845" fontAlgn="base">
              <a:spcBef>
                <a:spcPct val="0"/>
              </a:spcBef>
              <a:spcAft>
                <a:spcPct val="0"/>
              </a:spcAft>
            </a:pPr>
            <a:r>
              <a:rPr lang="en-GB" sz="1000" dirty="0">
                <a:solidFill>
                  <a:srgbClr val="000000"/>
                </a:solidFill>
                <a:latin typeface="Microsoft YaHei" panose="020B0503020204020204" pitchFamily="34" charset="-122"/>
                <a:cs typeface="Arial" charset="0"/>
              </a:rPr>
              <a:t>R 245</a:t>
            </a:r>
          </a:p>
          <a:p>
            <a:pPr defTabSz="872845" fontAlgn="base">
              <a:spcBef>
                <a:spcPct val="0"/>
              </a:spcBef>
              <a:spcAft>
                <a:spcPct val="0"/>
              </a:spcAft>
            </a:pPr>
            <a:r>
              <a:rPr lang="en-GB" sz="1000" dirty="0">
                <a:solidFill>
                  <a:srgbClr val="000000"/>
                </a:solidFill>
                <a:latin typeface="Microsoft YaHei" panose="020B0503020204020204" pitchFamily="34" charset="-122"/>
                <a:cs typeface="Arial" charset="0"/>
              </a:rPr>
              <a:t>G 173</a:t>
            </a:r>
          </a:p>
          <a:p>
            <a:pPr defTabSz="872845" fontAlgn="base">
              <a:spcBef>
                <a:spcPct val="0"/>
              </a:spcBef>
              <a:spcAft>
                <a:spcPct val="0"/>
              </a:spcAft>
            </a:pPr>
            <a:r>
              <a:rPr lang="en-GB" sz="1000" dirty="0">
                <a:solidFill>
                  <a:srgbClr val="000000"/>
                </a:solidFill>
                <a:latin typeface="Microsoft YaHei" panose="020B0503020204020204" pitchFamily="34" charset="-122"/>
                <a:cs typeface="Arial" charset="0"/>
              </a:rPr>
              <a:t>B 194</a:t>
            </a:r>
          </a:p>
        </p:txBody>
      </p:sp>
      <p:sp>
        <p:nvSpPr>
          <p:cNvPr id="18" name="MG-Rectangle 14"/>
          <p:cNvSpPr>
            <a:spLocks noChangeArrowheads="1"/>
          </p:cNvSpPr>
          <p:nvPr>
            <p:custDataLst>
              <p:tags r:id="rId17"/>
            </p:custDataLst>
          </p:nvPr>
        </p:nvSpPr>
        <p:spPr bwMode="auto">
          <a:xfrm>
            <a:off x="4360357" y="3996746"/>
            <a:ext cx="776288" cy="153988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defTabSz="872845" fontAlgn="base">
              <a:spcBef>
                <a:spcPct val="0"/>
              </a:spcBef>
              <a:spcAft>
                <a:spcPct val="0"/>
              </a:spcAft>
            </a:pPr>
            <a:r>
              <a:rPr lang="en-GB" sz="1000" dirty="0">
                <a:solidFill>
                  <a:srgbClr val="000000"/>
                </a:solidFill>
                <a:latin typeface="Microsoft YaHei" panose="020B0503020204020204" pitchFamily="34" charset="-122"/>
                <a:cs typeface="Arial" charset="0"/>
              </a:rPr>
              <a:t>Darker </a:t>
            </a:r>
          </a:p>
        </p:txBody>
      </p:sp>
      <p:sp>
        <p:nvSpPr>
          <p:cNvPr id="19" name="MG-Rectangle 14"/>
          <p:cNvSpPr>
            <a:spLocks noChangeArrowheads="1"/>
          </p:cNvSpPr>
          <p:nvPr>
            <p:custDataLst>
              <p:tags r:id="rId18"/>
            </p:custDataLst>
          </p:nvPr>
        </p:nvSpPr>
        <p:spPr bwMode="auto">
          <a:xfrm>
            <a:off x="4360357" y="5152446"/>
            <a:ext cx="776288" cy="153988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defTabSz="872845" fontAlgn="base">
              <a:spcBef>
                <a:spcPct val="0"/>
              </a:spcBef>
              <a:spcAft>
                <a:spcPct val="0"/>
              </a:spcAft>
            </a:pPr>
            <a:r>
              <a:rPr lang="en-GB" sz="1000" dirty="0">
                <a:solidFill>
                  <a:srgbClr val="000000"/>
                </a:solidFill>
                <a:latin typeface="Microsoft YaHei" panose="020B0503020204020204" pitchFamily="34" charset="-122"/>
                <a:cs typeface="Arial" charset="0"/>
              </a:rPr>
              <a:t>Lighter </a:t>
            </a:r>
          </a:p>
        </p:txBody>
      </p:sp>
      <p:sp>
        <p:nvSpPr>
          <p:cNvPr id="20" name="MG-Rectangle 19"/>
          <p:cNvSpPr>
            <a:spLocks noChangeArrowheads="1"/>
          </p:cNvSpPr>
          <p:nvPr>
            <p:custDataLst>
              <p:tags r:id="rId19"/>
            </p:custDataLst>
          </p:nvPr>
        </p:nvSpPr>
        <p:spPr bwMode="auto">
          <a:xfrm>
            <a:off x="6769141" y="2575933"/>
            <a:ext cx="359073" cy="615553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defTabSz="872845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000" dirty="0">
                <a:solidFill>
                  <a:srgbClr val="000000"/>
                </a:solidFill>
                <a:latin typeface="Microsoft YaHei" panose="020B0503020204020204" pitchFamily="34" charset="-122"/>
                <a:cs typeface="Arial" charset="0"/>
              </a:rPr>
              <a:t>灰</a:t>
            </a:r>
            <a:endParaRPr lang="en-US" altLang="zh-CN" sz="1000" dirty="0">
              <a:solidFill>
                <a:srgbClr val="000000"/>
              </a:solidFill>
              <a:latin typeface="Microsoft YaHei" panose="020B0503020204020204" pitchFamily="34" charset="-122"/>
              <a:cs typeface="Arial" charset="0"/>
            </a:endParaRPr>
          </a:p>
          <a:p>
            <a:pPr defTabSz="872845" fontAlgn="base">
              <a:spcBef>
                <a:spcPct val="0"/>
              </a:spcBef>
              <a:spcAft>
                <a:spcPct val="0"/>
              </a:spcAft>
            </a:pPr>
            <a:r>
              <a:rPr lang="en-GB" sz="1000" dirty="0">
                <a:solidFill>
                  <a:srgbClr val="000000"/>
                </a:solidFill>
                <a:latin typeface="Microsoft YaHei" panose="020B0503020204020204" pitchFamily="34" charset="-122"/>
                <a:cs typeface="Arial" charset="0"/>
              </a:rPr>
              <a:t>R 244</a:t>
            </a:r>
          </a:p>
          <a:p>
            <a:pPr defTabSz="872845" fontAlgn="base">
              <a:spcBef>
                <a:spcPct val="0"/>
              </a:spcBef>
              <a:spcAft>
                <a:spcPct val="0"/>
              </a:spcAft>
            </a:pPr>
            <a:r>
              <a:rPr lang="en-GB" sz="1000" dirty="0">
                <a:solidFill>
                  <a:srgbClr val="000000"/>
                </a:solidFill>
                <a:latin typeface="Microsoft YaHei" panose="020B0503020204020204" pitchFamily="34" charset="-122"/>
                <a:cs typeface="Arial" charset="0"/>
              </a:rPr>
              <a:t>G 244</a:t>
            </a:r>
          </a:p>
          <a:p>
            <a:pPr defTabSz="872845" fontAlgn="base">
              <a:spcBef>
                <a:spcPct val="0"/>
              </a:spcBef>
              <a:spcAft>
                <a:spcPct val="0"/>
              </a:spcAft>
            </a:pPr>
            <a:r>
              <a:rPr lang="en-GB" sz="1000" dirty="0">
                <a:solidFill>
                  <a:srgbClr val="000000"/>
                </a:solidFill>
                <a:latin typeface="Microsoft YaHei" panose="020B0503020204020204" pitchFamily="34" charset="-122"/>
                <a:cs typeface="Arial" charset="0"/>
              </a:rPr>
              <a:t>B 244</a:t>
            </a:r>
          </a:p>
        </p:txBody>
      </p:sp>
      <p:sp>
        <p:nvSpPr>
          <p:cNvPr id="21" name="MG-Rectangle 20"/>
          <p:cNvSpPr>
            <a:spLocks noChangeArrowheads="1"/>
          </p:cNvSpPr>
          <p:nvPr>
            <p:custDataLst>
              <p:tags r:id="rId20"/>
            </p:custDataLst>
          </p:nvPr>
        </p:nvSpPr>
        <p:spPr bwMode="auto">
          <a:xfrm>
            <a:off x="6745329" y="1302758"/>
            <a:ext cx="1173163" cy="1181100"/>
          </a:xfrm>
          <a:prstGeom prst="rect">
            <a:avLst/>
          </a:prstGeom>
          <a:solidFill>
            <a:srgbClr val="F4F4F4"/>
          </a:solidFill>
          <a:ln w="12700" algn="ctr">
            <a:noFill/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 marL="0" marR="0" lvl="0" indent="0" defTabSz="872845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Arial" charset="0"/>
            </a:endParaRPr>
          </a:p>
        </p:txBody>
      </p:sp>
      <p:sp>
        <p:nvSpPr>
          <p:cNvPr id="22" name="MG-Rectangle 21"/>
          <p:cNvSpPr>
            <a:spLocks noChangeAspect="1" noChangeArrowheads="1"/>
          </p:cNvSpPr>
          <p:nvPr>
            <p:custDataLst>
              <p:tags r:id="rId21"/>
            </p:custDataLst>
          </p:nvPr>
        </p:nvSpPr>
        <p:spPr bwMode="auto">
          <a:xfrm>
            <a:off x="6746916" y="4303133"/>
            <a:ext cx="468313" cy="473075"/>
          </a:xfrm>
          <a:prstGeom prst="rect">
            <a:avLst/>
          </a:prstGeom>
          <a:solidFill>
            <a:srgbClr val="C5C5C5"/>
          </a:solidFill>
          <a:ln w="12700" algn="ctr">
            <a:noFill/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 marL="0" marR="0" lvl="0" indent="0" defTabSz="872845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Arial" charset="0"/>
            </a:endParaRPr>
          </a:p>
        </p:txBody>
      </p:sp>
      <p:sp>
        <p:nvSpPr>
          <p:cNvPr id="23" name="MG-Rectangle 25"/>
          <p:cNvSpPr>
            <a:spLocks noChangeAspect="1" noChangeArrowheads="1"/>
          </p:cNvSpPr>
          <p:nvPr>
            <p:custDataLst>
              <p:tags r:id="rId22"/>
            </p:custDataLst>
          </p:nvPr>
        </p:nvSpPr>
        <p:spPr bwMode="auto">
          <a:xfrm>
            <a:off x="6746916" y="5382633"/>
            <a:ext cx="468313" cy="471488"/>
          </a:xfrm>
          <a:prstGeom prst="rect">
            <a:avLst/>
          </a:prstGeom>
          <a:solidFill>
            <a:srgbClr val="FAFAFA"/>
          </a:solidFill>
          <a:ln w="12700" algn="ctr">
            <a:noFill/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 marL="0" marR="0" lvl="0" indent="0" defTabSz="872845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Arial" charset="0"/>
            </a:endParaRPr>
          </a:p>
        </p:txBody>
      </p:sp>
      <p:sp>
        <p:nvSpPr>
          <p:cNvPr id="24" name="MG-Rectangle 14"/>
          <p:cNvSpPr>
            <a:spLocks noChangeArrowheads="1"/>
          </p:cNvSpPr>
          <p:nvPr>
            <p:custDataLst>
              <p:tags r:id="rId23"/>
            </p:custDataLst>
          </p:nvPr>
        </p:nvSpPr>
        <p:spPr bwMode="auto">
          <a:xfrm>
            <a:off x="7312066" y="4312658"/>
            <a:ext cx="359073" cy="461665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defTabSz="872845" fontAlgn="base">
              <a:spcBef>
                <a:spcPct val="0"/>
              </a:spcBef>
              <a:spcAft>
                <a:spcPct val="0"/>
              </a:spcAft>
            </a:pPr>
            <a:r>
              <a:rPr lang="en-GB" sz="1000" dirty="0">
                <a:solidFill>
                  <a:srgbClr val="000000"/>
                </a:solidFill>
                <a:latin typeface="Microsoft YaHei" panose="020B0503020204020204" pitchFamily="34" charset="-122"/>
                <a:cs typeface="Arial" charset="0"/>
              </a:rPr>
              <a:t>R 197</a:t>
            </a:r>
          </a:p>
          <a:p>
            <a:pPr defTabSz="872845" fontAlgn="base">
              <a:spcBef>
                <a:spcPct val="0"/>
              </a:spcBef>
              <a:spcAft>
                <a:spcPct val="0"/>
              </a:spcAft>
            </a:pPr>
            <a:r>
              <a:rPr lang="en-GB" sz="1000" dirty="0">
                <a:solidFill>
                  <a:srgbClr val="000000"/>
                </a:solidFill>
                <a:latin typeface="Microsoft YaHei" panose="020B0503020204020204" pitchFamily="34" charset="-122"/>
                <a:cs typeface="Arial" charset="0"/>
              </a:rPr>
              <a:t>G 197</a:t>
            </a:r>
          </a:p>
          <a:p>
            <a:pPr defTabSz="872845" fontAlgn="base">
              <a:spcBef>
                <a:spcPct val="0"/>
              </a:spcBef>
              <a:spcAft>
                <a:spcPct val="0"/>
              </a:spcAft>
            </a:pPr>
            <a:r>
              <a:rPr lang="en-GB" sz="1000" dirty="0">
                <a:solidFill>
                  <a:srgbClr val="000000"/>
                </a:solidFill>
                <a:latin typeface="Microsoft YaHei" panose="020B0503020204020204" pitchFamily="34" charset="-122"/>
                <a:cs typeface="Arial" charset="0"/>
              </a:rPr>
              <a:t>B 197</a:t>
            </a:r>
          </a:p>
        </p:txBody>
      </p:sp>
      <p:sp>
        <p:nvSpPr>
          <p:cNvPr id="25" name="MG-Rectangle 24"/>
          <p:cNvSpPr>
            <a:spLocks noChangeArrowheads="1"/>
          </p:cNvSpPr>
          <p:nvPr>
            <p:custDataLst>
              <p:tags r:id="rId24"/>
            </p:custDataLst>
          </p:nvPr>
        </p:nvSpPr>
        <p:spPr bwMode="auto">
          <a:xfrm>
            <a:off x="7312066" y="5387396"/>
            <a:ext cx="359073" cy="461665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defTabSz="872845" fontAlgn="base">
              <a:spcBef>
                <a:spcPct val="0"/>
              </a:spcBef>
              <a:spcAft>
                <a:spcPct val="0"/>
              </a:spcAft>
            </a:pPr>
            <a:r>
              <a:rPr lang="en-GB" sz="1000" dirty="0">
                <a:solidFill>
                  <a:srgbClr val="000000"/>
                </a:solidFill>
                <a:latin typeface="Microsoft YaHei" panose="020B0503020204020204" pitchFamily="34" charset="-122"/>
                <a:cs typeface="Arial" charset="0"/>
              </a:rPr>
              <a:t>R 250</a:t>
            </a:r>
          </a:p>
          <a:p>
            <a:pPr defTabSz="872845" fontAlgn="base">
              <a:spcBef>
                <a:spcPct val="0"/>
              </a:spcBef>
              <a:spcAft>
                <a:spcPct val="0"/>
              </a:spcAft>
            </a:pPr>
            <a:r>
              <a:rPr lang="en-GB" sz="1000" dirty="0">
                <a:solidFill>
                  <a:srgbClr val="000000"/>
                </a:solidFill>
                <a:latin typeface="Microsoft YaHei" panose="020B0503020204020204" pitchFamily="34" charset="-122"/>
                <a:cs typeface="Arial" charset="0"/>
              </a:rPr>
              <a:t>G 250</a:t>
            </a:r>
          </a:p>
          <a:p>
            <a:pPr defTabSz="872845" fontAlgn="base">
              <a:spcBef>
                <a:spcPct val="0"/>
              </a:spcBef>
              <a:spcAft>
                <a:spcPct val="0"/>
              </a:spcAft>
            </a:pPr>
            <a:r>
              <a:rPr lang="en-GB" sz="1000" dirty="0">
                <a:solidFill>
                  <a:srgbClr val="000000"/>
                </a:solidFill>
                <a:latin typeface="Microsoft YaHei" panose="020B0503020204020204" pitchFamily="34" charset="-122"/>
                <a:cs typeface="Arial" charset="0"/>
              </a:rPr>
              <a:t>B 250</a:t>
            </a:r>
          </a:p>
        </p:txBody>
      </p:sp>
      <p:sp>
        <p:nvSpPr>
          <p:cNvPr id="26" name="MG-Rectangle 14"/>
          <p:cNvSpPr>
            <a:spLocks noChangeArrowheads="1"/>
          </p:cNvSpPr>
          <p:nvPr>
            <p:custDataLst>
              <p:tags r:id="rId25"/>
            </p:custDataLst>
          </p:nvPr>
        </p:nvSpPr>
        <p:spPr bwMode="auto">
          <a:xfrm>
            <a:off x="6737391" y="3996746"/>
            <a:ext cx="776288" cy="153988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defTabSz="872845" fontAlgn="base">
              <a:spcBef>
                <a:spcPct val="0"/>
              </a:spcBef>
              <a:spcAft>
                <a:spcPct val="0"/>
              </a:spcAft>
            </a:pPr>
            <a:r>
              <a:rPr lang="en-GB" sz="1000" dirty="0">
                <a:solidFill>
                  <a:srgbClr val="000000"/>
                </a:solidFill>
                <a:latin typeface="Microsoft YaHei" panose="020B0503020204020204" pitchFamily="34" charset="-122"/>
                <a:cs typeface="Arial" charset="0"/>
              </a:rPr>
              <a:t>Darker</a:t>
            </a:r>
          </a:p>
        </p:txBody>
      </p:sp>
      <p:sp>
        <p:nvSpPr>
          <p:cNvPr id="27" name="MG-Rectangle 14"/>
          <p:cNvSpPr>
            <a:spLocks noChangeArrowheads="1"/>
          </p:cNvSpPr>
          <p:nvPr>
            <p:custDataLst>
              <p:tags r:id="rId26"/>
            </p:custDataLst>
          </p:nvPr>
        </p:nvSpPr>
        <p:spPr bwMode="auto">
          <a:xfrm>
            <a:off x="6737391" y="5152446"/>
            <a:ext cx="776288" cy="153988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defTabSz="872845" fontAlgn="base">
              <a:spcBef>
                <a:spcPct val="0"/>
              </a:spcBef>
              <a:spcAft>
                <a:spcPct val="0"/>
              </a:spcAft>
            </a:pPr>
            <a:r>
              <a:rPr lang="en-GB" sz="1000" dirty="0" err="1">
                <a:solidFill>
                  <a:srgbClr val="000000"/>
                </a:solidFill>
                <a:latin typeface="Microsoft YaHei" panose="020B0503020204020204" pitchFamily="34" charset="-122"/>
                <a:cs typeface="Arial" charset="0"/>
              </a:rPr>
              <a:t>Lighte</a:t>
            </a:r>
            <a:r>
              <a:rPr lang="en-US" altLang="zh-CN" sz="1000" dirty="0">
                <a:solidFill>
                  <a:srgbClr val="000000"/>
                </a:solidFill>
                <a:latin typeface="Microsoft YaHei" panose="020B0503020204020204" pitchFamily="34" charset="-122"/>
                <a:cs typeface="Arial" charset="0"/>
              </a:rPr>
              <a:t>r</a:t>
            </a:r>
            <a:endParaRPr lang="en-GB" sz="1000" dirty="0">
              <a:solidFill>
                <a:srgbClr val="000000"/>
              </a:solidFill>
              <a:latin typeface="Microsoft YaHei" panose="020B0503020204020204" pitchFamily="34" charset="-122"/>
              <a:cs typeface="Arial" charset="0"/>
            </a:endParaRPr>
          </a:p>
        </p:txBody>
      </p:sp>
      <p:cxnSp>
        <p:nvCxnSpPr>
          <p:cNvPr id="29" name="MG-直接连接符 28">
            <a:extLst>
              <a:ext uri="{FF2B5EF4-FFF2-40B4-BE49-F238E27FC236}">
                <a16:creationId xmlns:a16="http://schemas.microsoft.com/office/drawing/2014/main" id="{5D304DC6-0740-44C0-8EAD-CB6BC2B84633}"/>
              </a:ext>
            </a:extLst>
          </p:cNvPr>
          <p:cNvCxnSpPr>
            <a:cxnSpLocks/>
          </p:cNvCxnSpPr>
          <p:nvPr>
            <p:custDataLst>
              <p:tags r:id="rId27"/>
            </p:custDataLst>
          </p:nvPr>
        </p:nvCxnSpPr>
        <p:spPr>
          <a:xfrm flipV="1">
            <a:off x="3569622" y="1309030"/>
            <a:ext cx="0" cy="4572000"/>
          </a:xfrm>
          <a:prstGeom prst="line">
            <a:avLst/>
          </a:prstGeom>
          <a:noFill/>
          <a:ln w="6350" cap="flat" cmpd="sng" algn="ctr">
            <a:solidFill>
              <a:sysClr val="window" lastClr="FFFFFF">
                <a:lumMod val="85000"/>
              </a:sysClr>
            </a:solidFill>
            <a:prstDash val="solid"/>
          </a:ln>
          <a:effectLst/>
        </p:spPr>
      </p:cxnSp>
    </p:spTree>
    <p:custDataLst>
      <p:tags r:id="rId1"/>
    </p:custDataLst>
    <p:extLst>
      <p:ext uri="{BB962C8B-B14F-4D97-AF65-F5344CB8AC3E}">
        <p14:creationId xmlns:p14="http://schemas.microsoft.com/office/powerpoint/2010/main" val="633022935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500"/>
                            </p:stCondLst>
                            <p:childTnLst>
                              <p:par>
                                <p:cTn id="5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0"/>
                            </p:stCondLst>
                            <p:childTnLst>
                              <p:par>
                                <p:cTn id="5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500"/>
                            </p:stCondLst>
                            <p:childTnLst>
                              <p:par>
                                <p:cTn id="6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000"/>
                            </p:stCondLst>
                            <p:childTnLst>
                              <p:par>
                                <p:cTn id="6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6500"/>
                            </p:stCondLst>
                            <p:childTnLst>
                              <p:par>
                                <p:cTn id="7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7000"/>
                            </p:stCondLst>
                            <p:childTnLst>
                              <p:par>
                                <p:cTn id="7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7500"/>
                            </p:stCondLst>
                            <p:childTnLst>
                              <p:par>
                                <p:cTn id="8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8000"/>
                            </p:stCondLst>
                            <p:childTnLst>
                              <p:par>
                                <p:cTn id="8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8500"/>
                            </p:stCondLst>
                            <p:childTnLst>
                              <p:par>
                                <p:cTn id="9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9000"/>
                            </p:stCondLst>
                            <p:childTnLst>
                              <p:par>
                                <p:cTn id="9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9500"/>
                            </p:stCondLst>
                            <p:childTnLst>
                              <p:par>
                                <p:cTn id="10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0000"/>
                            </p:stCondLst>
                            <p:childTnLst>
                              <p:par>
                                <p:cTn id="10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0500"/>
                            </p:stCondLst>
                            <p:childTnLst>
                              <p:par>
                                <p:cTn id="1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11000"/>
                            </p:stCondLst>
                            <p:childTnLst>
                              <p:par>
                                <p:cTn id="1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11500"/>
                            </p:stCondLst>
                            <p:childTnLst>
                              <p:par>
                                <p:cTn id="1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12000"/>
                            </p:stCondLst>
                            <p:childTnLst>
                              <p:par>
                                <p:cTn id="1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12500"/>
                            </p:stCondLst>
                            <p:childTnLst>
                              <p:par>
                                <p:cTn id="13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50000">
                                          <p:val>
                                            <p:strVal val="#ppt_w*1.2"/>
                                          </p:val>
                                        </p:tav>
                                        <p:tav tm="80000">
                                          <p:val>
                                            <p:strVal val="#ppt_w*0.8"/>
                                          </p:val>
                                        </p:tav>
                                        <p:tav tm="90000">
                                          <p:val>
                                            <p:strVal val="#ppt_w*1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50000">
                                          <p:val>
                                            <p:strVal val="#ppt_h*1.2"/>
                                          </p:val>
                                        </p:tav>
                                        <p:tav tm="80000">
                                          <p:val>
                                            <p:strVal val="#ppt_h*0.8"/>
                                          </p:val>
                                        </p:tav>
                                        <p:tav tm="90000">
                                          <p:val>
                                            <p:strVal val="#ppt_h*1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5" grpId="0" animBg="1"/>
      <p:bldP spid="6" grpId="0" animBg="1"/>
      <p:bldP spid="7" grpId="0" animBg="1"/>
      <p:bldP spid="8" grpId="0"/>
      <p:bldP spid="9" grpId="0"/>
      <p:bldP spid="10" grpId="0"/>
      <p:bldP spid="11" grpId="0"/>
      <p:bldP spid="12" grpId="0"/>
      <p:bldP spid="13" grpId="0" animBg="1"/>
      <p:bldP spid="14" grpId="0" animBg="1"/>
      <p:bldP spid="15" grpId="0" animBg="1"/>
      <p:bldP spid="16" grpId="0"/>
      <p:bldP spid="17" grpId="0"/>
      <p:bldP spid="18" grpId="0"/>
      <p:bldP spid="19" grpId="0"/>
      <p:bldP spid="20" grpId="0"/>
      <p:bldP spid="21" grpId="0" animBg="1"/>
      <p:bldP spid="22" grpId="0" animBg="1"/>
      <p:bldP spid="23" grpId="0" animBg="1"/>
      <p:bldP spid="24" grpId="0"/>
      <p:bldP spid="25" grpId="0"/>
      <p:bldP spid="26" grpId="0"/>
      <p:bldP spid="27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669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G-文本框 1">
            <a:extLst>
              <a:ext uri="{FF2B5EF4-FFF2-40B4-BE49-F238E27FC236}">
                <a16:creationId xmlns:a16="http://schemas.microsoft.com/office/drawing/2014/main" id="{E6755995-784A-4D04-8727-C10D043FD279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447800" y="3370064"/>
            <a:ext cx="2698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prstClr val="white"/>
                </a:solidFill>
              </a:rPr>
              <a:t>此部分为分页符</a:t>
            </a:r>
            <a:endParaRPr lang="en-GB" sz="2800" b="1" dirty="0">
              <a:solidFill>
                <a:prstClr val="white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72793700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B6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G-文本框 1">
            <a:extLst>
              <a:ext uri="{FF2B5EF4-FFF2-40B4-BE49-F238E27FC236}">
                <a16:creationId xmlns:a16="http://schemas.microsoft.com/office/drawing/2014/main" id="{93A471E3-56FE-4FC9-9F56-A2AE37497BAD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447800" y="3370064"/>
            <a:ext cx="2698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prstClr val="white"/>
                </a:solidFill>
              </a:rPr>
              <a:t>此部分为分页符</a:t>
            </a:r>
            <a:endParaRPr lang="en-GB" sz="2800" b="1" dirty="0">
              <a:solidFill>
                <a:prstClr val="white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87201264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G-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altLang="zh-CN" dirty="0"/>
              <a:t>01 </a:t>
            </a:r>
            <a:r>
              <a:rPr lang="zh-CN" altLang="en-US" dirty="0"/>
              <a:t>主要成果</a:t>
            </a:r>
            <a:r>
              <a:rPr lang="en-US" altLang="zh-CN" dirty="0"/>
              <a:t>-</a:t>
            </a:r>
            <a:r>
              <a:rPr lang="zh-CN" altLang="en-US" dirty="0"/>
              <a:t>概览</a:t>
            </a:r>
          </a:p>
        </p:txBody>
      </p:sp>
      <p:sp>
        <p:nvSpPr>
          <p:cNvPr id="13" name="MG-Rectangle 12">
            <a:extLst>
              <a:ext uri="{FF2B5EF4-FFF2-40B4-BE49-F238E27FC236}">
                <a16:creationId xmlns:a16="http://schemas.microsoft.com/office/drawing/2014/main" id="{829CA9D8-20D8-4418-8384-BD478A89D2BE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371475" y="1052512"/>
            <a:ext cx="11449050" cy="532923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Ø"/>
            </a:pPr>
            <a:endParaRPr lang="zh-CN" altLang="en-US" sz="2000" dirty="0">
              <a:solidFill>
                <a:schemeClr val="tx1">
                  <a:lumMod val="65000"/>
                </a:schemeClr>
              </a:solidFill>
            </a:endParaRPr>
          </a:p>
        </p:txBody>
      </p:sp>
      <p:sp>
        <p:nvSpPr>
          <p:cNvPr id="14" name="MG-文本框 13">
            <a:extLst>
              <a:ext uri="{FF2B5EF4-FFF2-40B4-BE49-F238E27FC236}">
                <a16:creationId xmlns:a16="http://schemas.microsoft.com/office/drawing/2014/main" id="{A2C39EEE-866C-06E1-B3E7-6B956CD8F121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2678040" y="4831508"/>
            <a:ext cx="1970411" cy="3627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600" b="1" dirty="0">
                <a:solidFill>
                  <a:srgbClr val="1890D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2D</a:t>
            </a:r>
            <a:r>
              <a:rPr lang="zh-CN" altLang="en-US" sz="1600" b="1" dirty="0">
                <a:solidFill>
                  <a:srgbClr val="1890D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虚拟姬 面捕升级</a:t>
            </a:r>
          </a:p>
        </p:txBody>
      </p:sp>
      <p:sp>
        <p:nvSpPr>
          <p:cNvPr id="16" name="MG-文本框 15">
            <a:extLst>
              <a:ext uri="{FF2B5EF4-FFF2-40B4-BE49-F238E27FC236}">
                <a16:creationId xmlns:a16="http://schemas.microsoft.com/office/drawing/2014/main" id="{D956D73D-DD1D-1211-8022-CC609A7096A1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2249076" y="5333559"/>
            <a:ext cx="3035126" cy="5167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80000" indent="-1800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bg1"/>
                </a:solidFill>
              </a:rPr>
              <a:t>打造前沿的面捕效果，扩展</a:t>
            </a:r>
            <a:r>
              <a:rPr lang="en-US" altLang="zh-CN" sz="1200" dirty="0">
                <a:solidFill>
                  <a:schemeClr val="bg1"/>
                </a:solidFill>
              </a:rPr>
              <a:t>CV</a:t>
            </a:r>
            <a:r>
              <a:rPr lang="zh-CN" altLang="en-US" sz="1200" dirty="0">
                <a:solidFill>
                  <a:schemeClr val="bg1"/>
                </a:solidFill>
              </a:rPr>
              <a:t>面捕效果</a:t>
            </a:r>
          </a:p>
          <a:p>
            <a:pPr marL="180000" indent="-1800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bg1"/>
                </a:solidFill>
              </a:rPr>
              <a:t>推动</a:t>
            </a:r>
            <a:r>
              <a:rPr lang="en-US" altLang="zh-CN" sz="1200" dirty="0">
                <a:solidFill>
                  <a:schemeClr val="bg1"/>
                </a:solidFill>
              </a:rPr>
              <a:t>CV</a:t>
            </a:r>
            <a:r>
              <a:rPr lang="zh-CN" altLang="en-US" sz="1200" dirty="0">
                <a:solidFill>
                  <a:schemeClr val="bg1"/>
                </a:solidFill>
              </a:rPr>
              <a:t>面捕落地，技术降本增效</a:t>
            </a:r>
            <a:endParaRPr lang="en-US" altLang="zh-CN" sz="1200" dirty="0">
              <a:solidFill>
                <a:schemeClr val="bg1"/>
              </a:solidFill>
            </a:endParaRPr>
          </a:p>
        </p:txBody>
      </p:sp>
      <p:pic>
        <p:nvPicPr>
          <p:cNvPr id="7" name="MG-图片 6">
            <a:extLst>
              <a:ext uri="{FF2B5EF4-FFF2-40B4-BE49-F238E27FC236}">
                <a16:creationId xmlns:a16="http://schemas.microsoft.com/office/drawing/2014/main" id="{1199F3BF-0D83-DB35-F537-DDDBD1C56F19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1190129" y="1565626"/>
            <a:ext cx="5325869" cy="2545631"/>
          </a:xfrm>
          <a:prstGeom prst="rect">
            <a:avLst/>
          </a:prstGeom>
        </p:spPr>
      </p:pic>
      <p:pic>
        <p:nvPicPr>
          <p:cNvPr id="9" name="MG-图片 8">
            <a:extLst>
              <a:ext uri="{FF2B5EF4-FFF2-40B4-BE49-F238E27FC236}">
                <a16:creationId xmlns:a16="http://schemas.microsoft.com/office/drawing/2014/main" id="{DDFBEE2F-C588-DDF6-78F3-26CD958FEB5E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6841067" y="1572609"/>
            <a:ext cx="4451439" cy="2538647"/>
          </a:xfrm>
          <a:prstGeom prst="rect">
            <a:avLst/>
          </a:prstGeom>
        </p:spPr>
      </p:pic>
      <p:sp>
        <p:nvSpPr>
          <p:cNvPr id="11" name="MG-文本框 10">
            <a:extLst>
              <a:ext uri="{FF2B5EF4-FFF2-40B4-BE49-F238E27FC236}">
                <a16:creationId xmlns:a16="http://schemas.microsoft.com/office/drawing/2014/main" id="{D5EADFD4-7DD8-4608-50F8-116F7C0EF970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7972514" y="4831508"/>
            <a:ext cx="2175596" cy="3627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600" b="1" dirty="0">
                <a:solidFill>
                  <a:srgbClr val="1890D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2D</a:t>
            </a:r>
            <a:r>
              <a:rPr lang="zh-CN" altLang="en-US" sz="1600" b="1" dirty="0">
                <a:solidFill>
                  <a:srgbClr val="1890D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虚拟姬 云日志监控</a:t>
            </a:r>
          </a:p>
        </p:txBody>
      </p:sp>
      <p:sp>
        <p:nvSpPr>
          <p:cNvPr id="12" name="MG-文本框 11">
            <a:extLst>
              <a:ext uri="{FF2B5EF4-FFF2-40B4-BE49-F238E27FC236}">
                <a16:creationId xmlns:a16="http://schemas.microsoft.com/office/drawing/2014/main" id="{87AF637F-4EA1-E897-E511-ACFA5C892353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7972514" y="5333558"/>
            <a:ext cx="2520562" cy="5167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80000" indent="-1800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bg1"/>
                </a:solidFill>
              </a:rPr>
              <a:t>快速定位用户崩溃和异常问题</a:t>
            </a:r>
          </a:p>
          <a:p>
            <a:pPr marL="180000" indent="-1800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bg1"/>
                </a:solidFill>
              </a:rPr>
              <a:t>日常维护，减少冗余的沟通成本</a:t>
            </a:r>
            <a:endParaRPr lang="en-US" altLang="zh-CN" sz="1200" dirty="0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82869472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3" grpId="0" animBg="1"/>
      <p:bldP spid="14" grpId="0"/>
      <p:bldP spid="16" grpId="0"/>
      <p:bldP spid="11" grpId="0"/>
      <p:bldP spid="1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G-标题 1">
            <a:extLst>
              <a:ext uri="{FF2B5EF4-FFF2-40B4-BE49-F238E27FC236}">
                <a16:creationId xmlns:a16="http://schemas.microsoft.com/office/drawing/2014/main" id="{DD5A03A5-B34B-4C9B-B5F3-9D43FF0585B6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altLang="zh-CN" dirty="0"/>
              <a:t>01 2D</a:t>
            </a:r>
            <a:r>
              <a:rPr lang="zh-CN" altLang="en-US" dirty="0"/>
              <a:t>虚拟姬 </a:t>
            </a:r>
            <a:r>
              <a:rPr lang="en-US" altLang="zh-CN" dirty="0"/>
              <a:t>- </a:t>
            </a:r>
            <a:r>
              <a:rPr lang="zh-CN" altLang="en-US" dirty="0"/>
              <a:t>主要成果</a:t>
            </a:r>
          </a:p>
        </p:txBody>
      </p:sp>
      <p:sp>
        <p:nvSpPr>
          <p:cNvPr id="3" name="MG-Rectangle 2">
            <a:extLst>
              <a:ext uri="{FF2B5EF4-FFF2-40B4-BE49-F238E27FC236}">
                <a16:creationId xmlns:a16="http://schemas.microsoft.com/office/drawing/2014/main" id="{829CA9D8-20D8-4418-8384-BD478A89D2BE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371475" y="1052512"/>
            <a:ext cx="11449050" cy="532923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lvl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Microsoft YaHei"/>
              <a:ea typeface="Microsoft YaHei"/>
              <a:cs typeface="+mn-cs"/>
            </a:endParaRPr>
          </a:p>
        </p:txBody>
      </p:sp>
      <p:sp>
        <p:nvSpPr>
          <p:cNvPr id="5" name="MG-文本框 4">
            <a:extLst>
              <a:ext uri="{FF2B5EF4-FFF2-40B4-BE49-F238E27FC236}">
                <a16:creationId xmlns:a16="http://schemas.microsoft.com/office/drawing/2014/main" id="{D7D3984C-63B5-04FD-710B-AC0A0267D21C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567267" y="1164916"/>
            <a:ext cx="11253258" cy="4640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0" lvl="1" indent="-457200">
              <a:lnSpc>
                <a:spcPct val="120000"/>
              </a:lnSpc>
              <a:buFont typeface="+mj-lt"/>
              <a:buAutoNum type="arabicPeriod"/>
            </a:pPr>
            <a:r>
              <a:rPr lang="zh-CN" altLang="en-US" sz="2000" dirty="0">
                <a:solidFill>
                  <a:schemeClr val="tx1">
                    <a:lumMod val="65000"/>
                  </a:schemeClr>
                </a:solidFill>
              </a:rPr>
              <a:t>案例</a:t>
            </a:r>
            <a:r>
              <a:rPr lang="en-US" altLang="zh-CN" sz="2000" dirty="0">
                <a:solidFill>
                  <a:schemeClr val="tx1">
                    <a:lumMod val="65000"/>
                  </a:schemeClr>
                </a:solidFill>
              </a:rPr>
              <a:t>/</a:t>
            </a:r>
            <a:r>
              <a:rPr lang="zh-CN" altLang="en-US" sz="2000" dirty="0">
                <a:solidFill>
                  <a:schemeClr val="tx1">
                    <a:lumMod val="65000"/>
                  </a:schemeClr>
                </a:solidFill>
              </a:rPr>
              <a:t>项目的背景 </a:t>
            </a:r>
            <a:r>
              <a:rPr lang="en-US" altLang="zh-CN" sz="2000" dirty="0">
                <a:solidFill>
                  <a:schemeClr val="tx1">
                    <a:lumMod val="65000"/>
                  </a:schemeClr>
                </a:solidFill>
              </a:rPr>
              <a:t>- 2D</a:t>
            </a:r>
            <a:r>
              <a:rPr lang="zh-CN" altLang="en-US" sz="2000" dirty="0">
                <a:solidFill>
                  <a:schemeClr val="tx1">
                    <a:lumMod val="65000"/>
                  </a:schemeClr>
                </a:solidFill>
              </a:rPr>
              <a:t>虚拟姬</a:t>
            </a:r>
            <a:endParaRPr lang="en-US" altLang="zh-CN" sz="2000" dirty="0">
              <a:solidFill>
                <a:schemeClr val="tx1">
                  <a:lumMod val="65000"/>
                </a:schemeClr>
              </a:solidFill>
            </a:endParaRPr>
          </a:p>
          <a:p>
            <a:pPr marL="1371600" lvl="2" indent="-457200">
              <a:lnSpc>
                <a:spcPct val="120000"/>
              </a:lnSpc>
              <a:buFont typeface="+mj-lt"/>
              <a:buAutoNum type="arabicPeriod"/>
            </a:pPr>
            <a:r>
              <a:rPr lang="zh-CN" altLang="en-US" sz="1600" dirty="0">
                <a:solidFill>
                  <a:schemeClr val="tx1">
                    <a:lumMod val="65000"/>
                  </a:schemeClr>
                </a:solidFill>
              </a:rPr>
              <a:t>接手项目的升级和日常维护</a:t>
            </a:r>
            <a:endParaRPr lang="en-US" altLang="zh-CN" sz="1600" dirty="0">
              <a:solidFill>
                <a:schemeClr val="tx1">
                  <a:lumMod val="65000"/>
                </a:schemeClr>
              </a:solidFill>
            </a:endParaRPr>
          </a:p>
          <a:p>
            <a:pPr marL="914400" lvl="1" indent="-457200">
              <a:lnSpc>
                <a:spcPct val="120000"/>
              </a:lnSpc>
              <a:buFont typeface="+mj-lt"/>
              <a:buAutoNum type="arabicPeriod"/>
            </a:pPr>
            <a:r>
              <a:rPr lang="zh-CN" altLang="en-US" sz="2000" dirty="0">
                <a:solidFill>
                  <a:schemeClr val="tx1">
                    <a:lumMod val="65000"/>
                  </a:schemeClr>
                </a:solidFill>
              </a:rPr>
              <a:t>面临的困难</a:t>
            </a:r>
            <a:r>
              <a:rPr lang="en-US" altLang="zh-CN" sz="2000" dirty="0">
                <a:solidFill>
                  <a:schemeClr val="tx1">
                    <a:lumMod val="65000"/>
                  </a:schemeClr>
                </a:solidFill>
              </a:rPr>
              <a:t>/</a:t>
            </a:r>
            <a:r>
              <a:rPr lang="zh-CN" altLang="en-US" sz="2000" dirty="0">
                <a:solidFill>
                  <a:schemeClr val="tx1">
                    <a:lumMod val="65000"/>
                  </a:schemeClr>
                </a:solidFill>
              </a:rPr>
              <a:t>挑战或需要解决的问题</a:t>
            </a:r>
            <a:endParaRPr lang="en-US" altLang="zh-CN" sz="2000" dirty="0">
              <a:solidFill>
                <a:schemeClr val="tx1">
                  <a:lumMod val="65000"/>
                </a:schemeClr>
              </a:solidFill>
            </a:endParaRPr>
          </a:p>
          <a:p>
            <a:pPr marL="1371600" lvl="2" indent="-457200">
              <a:lnSpc>
                <a:spcPct val="120000"/>
              </a:lnSpc>
              <a:buFont typeface="+mj-lt"/>
              <a:buAutoNum type="arabicPeriod"/>
            </a:pPr>
            <a:r>
              <a:rPr lang="zh-CN" altLang="en-US" sz="1600" dirty="0">
                <a:solidFill>
                  <a:schemeClr val="tx1">
                    <a:lumMod val="65000"/>
                  </a:schemeClr>
                </a:solidFill>
              </a:rPr>
              <a:t>面捕升级，打通公司内部面捕和虚拟人之间的能力，不依赖于第三方面捕引擎，第一版</a:t>
            </a:r>
            <a:r>
              <a:rPr lang="en-US" altLang="zh-CN" sz="1600" dirty="0">
                <a:solidFill>
                  <a:schemeClr val="tx1">
                    <a:lumMod val="65000"/>
                  </a:schemeClr>
                </a:solidFill>
              </a:rPr>
              <a:t>CV</a:t>
            </a:r>
            <a:r>
              <a:rPr lang="zh-CN" altLang="en-US" sz="1600" dirty="0">
                <a:solidFill>
                  <a:schemeClr val="tx1">
                    <a:lumMod val="65000"/>
                  </a:schemeClr>
                </a:solidFill>
              </a:rPr>
              <a:t>面捕引擎效果不及预期</a:t>
            </a:r>
            <a:endParaRPr lang="en-US" altLang="zh-CN" sz="1600" dirty="0">
              <a:solidFill>
                <a:schemeClr val="tx1">
                  <a:lumMod val="65000"/>
                </a:schemeClr>
              </a:solidFill>
            </a:endParaRPr>
          </a:p>
          <a:p>
            <a:pPr marL="1371600" lvl="2" indent="-457200">
              <a:lnSpc>
                <a:spcPct val="120000"/>
              </a:lnSpc>
              <a:buFont typeface="+mj-lt"/>
              <a:buAutoNum type="arabicPeriod"/>
            </a:pPr>
            <a:r>
              <a:rPr lang="zh-CN" altLang="en-US" sz="1600" dirty="0">
                <a:solidFill>
                  <a:schemeClr val="tx1">
                    <a:lumMod val="65000"/>
                  </a:schemeClr>
                </a:solidFill>
              </a:rPr>
              <a:t>联系用户到复现及修复问题过程中产生的沟通成本过高，效率底下</a:t>
            </a:r>
          </a:p>
          <a:p>
            <a:pPr marL="914400" lvl="1" indent="-457200">
              <a:lnSpc>
                <a:spcPct val="120000"/>
              </a:lnSpc>
              <a:buFont typeface="+mj-lt"/>
              <a:buAutoNum type="arabicPeriod"/>
            </a:pPr>
            <a:r>
              <a:rPr lang="zh-CN" altLang="en-US" sz="2000" dirty="0">
                <a:solidFill>
                  <a:schemeClr val="tx1">
                    <a:lumMod val="65000"/>
                  </a:schemeClr>
                </a:solidFill>
              </a:rPr>
              <a:t>采取的行动及策略</a:t>
            </a:r>
            <a:endParaRPr lang="en-US" altLang="zh-CN" sz="2000" dirty="0">
              <a:solidFill>
                <a:schemeClr val="tx1">
                  <a:lumMod val="65000"/>
                </a:schemeClr>
              </a:solidFill>
            </a:endParaRPr>
          </a:p>
          <a:p>
            <a:pPr marL="1371600" lvl="2" indent="-457200">
              <a:lnSpc>
                <a:spcPct val="120000"/>
              </a:lnSpc>
              <a:buFont typeface="+mj-lt"/>
              <a:buAutoNum type="arabicPeriod"/>
            </a:pPr>
            <a:r>
              <a:rPr lang="zh-CN" altLang="en-US" sz="1600" dirty="0">
                <a:solidFill>
                  <a:schemeClr val="tx1">
                    <a:lumMod val="65000"/>
                  </a:schemeClr>
                </a:solidFill>
              </a:rPr>
              <a:t>推到</a:t>
            </a:r>
            <a:r>
              <a:rPr lang="en-US" altLang="zh-CN" sz="1600" dirty="0">
                <a:solidFill>
                  <a:schemeClr val="tx1">
                    <a:lumMod val="65000"/>
                  </a:schemeClr>
                </a:solidFill>
              </a:rPr>
              <a:t>CV</a:t>
            </a:r>
            <a:r>
              <a:rPr lang="zh-CN" altLang="en-US" sz="1600" dirty="0">
                <a:solidFill>
                  <a:schemeClr val="tx1">
                    <a:lumMod val="65000"/>
                  </a:schemeClr>
                </a:solidFill>
              </a:rPr>
              <a:t>面捕引擎持续升级</a:t>
            </a:r>
            <a:endParaRPr lang="en-US" altLang="zh-CN" sz="1600" dirty="0">
              <a:solidFill>
                <a:schemeClr val="tx1">
                  <a:lumMod val="65000"/>
                </a:schemeClr>
              </a:solidFill>
            </a:endParaRPr>
          </a:p>
          <a:p>
            <a:pPr marL="1371600" lvl="2" indent="-457200">
              <a:lnSpc>
                <a:spcPct val="120000"/>
              </a:lnSpc>
              <a:buFont typeface="+mj-lt"/>
              <a:buAutoNum type="arabicPeriod"/>
            </a:pPr>
            <a:r>
              <a:rPr lang="zh-CN" altLang="en-US" sz="1600" dirty="0">
                <a:solidFill>
                  <a:schemeClr val="tx1">
                    <a:lumMod val="65000"/>
                  </a:schemeClr>
                </a:solidFill>
              </a:rPr>
              <a:t>构造云日志，打通</a:t>
            </a:r>
            <a:r>
              <a:rPr lang="zh-CN" altLang="en-US" sz="1600" i="0" dirty="0">
                <a:solidFill>
                  <a:schemeClr val="tx1">
                    <a:lumMod val="65000"/>
                  </a:schemeClr>
                </a:solidFill>
                <a:effectLst/>
              </a:rPr>
              <a:t>用户端日志到</a:t>
            </a:r>
            <a:r>
              <a:rPr lang="en-US" altLang="zh-CN" sz="1600" i="0" dirty="0">
                <a:solidFill>
                  <a:schemeClr val="tx1">
                    <a:lumMod val="65000"/>
                  </a:schemeClr>
                </a:solidFill>
                <a:effectLst/>
              </a:rPr>
              <a:t>Cloud Diagnostics</a:t>
            </a:r>
            <a:r>
              <a:rPr lang="en-US" altLang="zh-CN" sz="1600" dirty="0">
                <a:solidFill>
                  <a:schemeClr val="tx1">
                    <a:lumMod val="65000"/>
                  </a:schemeClr>
                </a:solidFill>
              </a:rPr>
              <a:t> </a:t>
            </a:r>
            <a:r>
              <a:rPr lang="zh-CN" altLang="en-US" sz="1600" dirty="0">
                <a:solidFill>
                  <a:schemeClr val="tx1">
                    <a:lumMod val="65000"/>
                  </a:schemeClr>
                </a:solidFill>
              </a:rPr>
              <a:t>，提醒自己不能过度依赖人力</a:t>
            </a:r>
            <a:endParaRPr lang="zh-CN" altLang="en-US" sz="2000" dirty="0">
              <a:solidFill>
                <a:schemeClr val="tx1">
                  <a:lumMod val="65000"/>
                </a:schemeClr>
              </a:solidFill>
            </a:endParaRPr>
          </a:p>
          <a:p>
            <a:pPr marL="914400" lvl="1" indent="-457200">
              <a:lnSpc>
                <a:spcPct val="120000"/>
              </a:lnSpc>
              <a:buFont typeface="+mj-lt"/>
              <a:buAutoNum type="arabicPeriod"/>
            </a:pPr>
            <a:r>
              <a:rPr lang="zh-CN" altLang="en-US" sz="2000" dirty="0">
                <a:solidFill>
                  <a:schemeClr val="tx1">
                    <a:lumMod val="65000"/>
                  </a:schemeClr>
                </a:solidFill>
              </a:rPr>
              <a:t>最终结果</a:t>
            </a:r>
            <a:endParaRPr lang="en-US" altLang="zh-CN" sz="2000" dirty="0">
              <a:solidFill>
                <a:schemeClr val="tx1">
                  <a:lumMod val="65000"/>
                </a:schemeClr>
              </a:solidFill>
            </a:endParaRPr>
          </a:p>
          <a:p>
            <a:pPr marL="1371600" lvl="2" indent="-457200">
              <a:lnSpc>
                <a:spcPct val="120000"/>
              </a:lnSpc>
              <a:buFont typeface="+mj-lt"/>
              <a:buAutoNum type="arabicPeriod"/>
            </a:pPr>
            <a:r>
              <a:rPr lang="en-US" altLang="zh-CN" sz="1600" dirty="0">
                <a:solidFill>
                  <a:schemeClr val="tx1">
                    <a:lumMod val="65000"/>
                  </a:schemeClr>
                </a:solidFill>
              </a:rPr>
              <a:t>CV</a:t>
            </a:r>
            <a:r>
              <a:rPr lang="zh-CN" altLang="en-US" sz="1600" dirty="0">
                <a:solidFill>
                  <a:schemeClr val="tx1">
                    <a:lumMod val="65000"/>
                  </a:schemeClr>
                </a:solidFill>
              </a:rPr>
              <a:t>面捕效果媲美一线效果，完成技术降本增效，</a:t>
            </a:r>
            <a:r>
              <a:rPr lang="en-US" altLang="zh-CN" sz="1600" dirty="0">
                <a:solidFill>
                  <a:schemeClr val="tx1">
                    <a:lumMod val="65000"/>
                  </a:schemeClr>
                </a:solidFill>
              </a:rPr>
              <a:t>2D</a:t>
            </a:r>
            <a:r>
              <a:rPr lang="zh-CN" altLang="en-US" sz="1600" dirty="0">
                <a:solidFill>
                  <a:schemeClr val="tx1">
                    <a:lumMod val="65000"/>
                  </a:schemeClr>
                </a:solidFill>
              </a:rPr>
              <a:t>虚拟姬每年可节省超</a:t>
            </a:r>
            <a:r>
              <a:rPr lang="en-US" altLang="zh-CN" sz="1600" dirty="0">
                <a:solidFill>
                  <a:srgbClr val="FF0000"/>
                </a:solidFill>
              </a:rPr>
              <a:t>100w</a:t>
            </a:r>
            <a:r>
              <a:rPr lang="zh-CN" altLang="en-US" sz="1600" dirty="0">
                <a:solidFill>
                  <a:schemeClr val="tx1">
                    <a:lumMod val="65000"/>
                  </a:schemeClr>
                </a:solidFill>
              </a:rPr>
              <a:t>成本</a:t>
            </a:r>
            <a:endParaRPr lang="en-US" altLang="zh-CN" sz="1600" dirty="0">
              <a:solidFill>
                <a:schemeClr val="tx1">
                  <a:lumMod val="65000"/>
                </a:schemeClr>
              </a:solidFill>
            </a:endParaRPr>
          </a:p>
          <a:p>
            <a:pPr marL="1371600" lvl="2" indent="-457200">
              <a:lnSpc>
                <a:spcPct val="120000"/>
              </a:lnSpc>
              <a:buFont typeface="+mj-lt"/>
              <a:buAutoNum type="arabicPeriod"/>
            </a:pPr>
            <a:r>
              <a:rPr lang="zh-CN" altLang="en-US" sz="1600" dirty="0">
                <a:solidFill>
                  <a:schemeClr val="tx1">
                    <a:lumMod val="65000"/>
                  </a:schemeClr>
                </a:solidFill>
              </a:rPr>
              <a:t>云日志，提高用户体验，避免客服</a:t>
            </a:r>
            <a:r>
              <a:rPr lang="en-US" altLang="zh-CN" sz="1600" dirty="0">
                <a:solidFill>
                  <a:schemeClr val="tx1">
                    <a:lumMod val="65000"/>
                  </a:schemeClr>
                </a:solidFill>
              </a:rPr>
              <a:t>-</a:t>
            </a:r>
            <a:r>
              <a:rPr lang="zh-CN" altLang="en-US" sz="1600" dirty="0">
                <a:solidFill>
                  <a:schemeClr val="tx1">
                    <a:lumMod val="65000"/>
                  </a:schemeClr>
                </a:solidFill>
              </a:rPr>
              <a:t>产品</a:t>
            </a:r>
            <a:r>
              <a:rPr lang="en-US" altLang="zh-CN" sz="1600" dirty="0">
                <a:solidFill>
                  <a:schemeClr val="tx1">
                    <a:lumMod val="65000"/>
                  </a:schemeClr>
                </a:solidFill>
              </a:rPr>
              <a:t>-</a:t>
            </a:r>
            <a:r>
              <a:rPr lang="zh-CN" altLang="en-US" sz="1600" dirty="0">
                <a:solidFill>
                  <a:schemeClr val="tx1">
                    <a:lumMod val="65000"/>
                  </a:schemeClr>
                </a:solidFill>
              </a:rPr>
              <a:t>技术的冗余沟通成本，</a:t>
            </a:r>
            <a:r>
              <a:rPr lang="en-US" altLang="zh-CN" sz="1600" dirty="0">
                <a:solidFill>
                  <a:schemeClr val="tx1">
                    <a:lumMod val="65000"/>
                  </a:schemeClr>
                </a:solidFill>
              </a:rPr>
              <a:t> bug</a:t>
            </a:r>
            <a:r>
              <a:rPr lang="zh-CN" altLang="en-US" sz="1600" dirty="0">
                <a:solidFill>
                  <a:schemeClr val="tx1">
                    <a:lumMod val="65000"/>
                  </a:schemeClr>
                </a:solidFill>
              </a:rPr>
              <a:t>修复缩短</a:t>
            </a:r>
            <a:r>
              <a:rPr lang="en-US" altLang="zh-CN" sz="1600" dirty="0">
                <a:solidFill>
                  <a:srgbClr val="FF0000"/>
                </a:solidFill>
              </a:rPr>
              <a:t>5d-&gt;1d</a:t>
            </a:r>
            <a:endParaRPr lang="zh-CN" altLang="en-US" sz="1600" dirty="0">
              <a:solidFill>
                <a:schemeClr val="tx1">
                  <a:lumMod val="65000"/>
                </a:schemeClr>
              </a:solidFill>
            </a:endParaRPr>
          </a:p>
          <a:p>
            <a:pPr marL="1371600" lvl="2" indent="-457200">
              <a:lnSpc>
                <a:spcPct val="120000"/>
              </a:lnSpc>
              <a:buFont typeface="+mj-lt"/>
              <a:buAutoNum type="arabicPeriod"/>
            </a:pPr>
            <a:endParaRPr lang="en-US" altLang="zh-CN" sz="2000" dirty="0">
              <a:solidFill>
                <a:schemeClr val="tx1">
                  <a:lumMod val="65000"/>
                </a:schemeClr>
              </a:solidFill>
            </a:endParaRPr>
          </a:p>
          <a:p>
            <a:pPr marL="1371600" lvl="2" indent="-457200">
              <a:lnSpc>
                <a:spcPct val="120000"/>
              </a:lnSpc>
              <a:buFont typeface="+mj-lt"/>
              <a:buAutoNum type="arabicPeriod"/>
            </a:pPr>
            <a:endParaRPr lang="zh-CN" altLang="en-US" sz="2000" dirty="0">
              <a:solidFill>
                <a:schemeClr val="tx1">
                  <a:lumMod val="65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11785860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G-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altLang="zh-CN" dirty="0"/>
              <a:t>01 </a:t>
            </a:r>
            <a:r>
              <a:rPr lang="zh-CN" altLang="en-US" dirty="0"/>
              <a:t>主要成果</a:t>
            </a:r>
            <a:r>
              <a:rPr lang="en-US" altLang="zh-CN" dirty="0"/>
              <a:t>-</a:t>
            </a:r>
            <a:r>
              <a:rPr lang="zh-CN" altLang="en-US" dirty="0"/>
              <a:t>概览</a:t>
            </a:r>
          </a:p>
        </p:txBody>
      </p:sp>
      <p:sp>
        <p:nvSpPr>
          <p:cNvPr id="13" name="MG-Rectangle 12">
            <a:extLst>
              <a:ext uri="{FF2B5EF4-FFF2-40B4-BE49-F238E27FC236}">
                <a16:creationId xmlns:a16="http://schemas.microsoft.com/office/drawing/2014/main" id="{829CA9D8-20D8-4418-8384-BD478A89D2BE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371475" y="1052512"/>
            <a:ext cx="11449050" cy="532923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Ø"/>
            </a:pPr>
            <a:endParaRPr lang="zh-CN" altLang="en-US" sz="2000" dirty="0">
              <a:solidFill>
                <a:schemeClr val="tx1">
                  <a:lumMod val="65000"/>
                </a:schemeClr>
              </a:solidFill>
            </a:endParaRPr>
          </a:p>
        </p:txBody>
      </p:sp>
      <p:sp>
        <p:nvSpPr>
          <p:cNvPr id="14" name="MG-文本框 13">
            <a:extLst>
              <a:ext uri="{FF2B5EF4-FFF2-40B4-BE49-F238E27FC236}">
                <a16:creationId xmlns:a16="http://schemas.microsoft.com/office/drawing/2014/main" id="{A2C39EEE-866C-06E1-B3E7-6B956CD8F121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4880171" y="4821708"/>
            <a:ext cx="2385589" cy="3627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600" b="1" dirty="0">
                <a:solidFill>
                  <a:srgbClr val="1890D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虚拟人</a:t>
            </a:r>
            <a:r>
              <a:rPr lang="en-US" altLang="zh-CN" sz="1600" b="1" dirty="0">
                <a:solidFill>
                  <a:srgbClr val="1890D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Unity</a:t>
            </a:r>
            <a:r>
              <a:rPr lang="zh-CN" altLang="en-US" sz="1600" b="1" dirty="0">
                <a:solidFill>
                  <a:srgbClr val="1890D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</a:t>
            </a:r>
            <a:r>
              <a:rPr lang="en-US" altLang="zh-CN" sz="1600" b="1" dirty="0">
                <a:solidFill>
                  <a:srgbClr val="1890D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Demo</a:t>
            </a:r>
            <a:endParaRPr lang="zh-CN" altLang="en-US" sz="1600" b="1" dirty="0">
              <a:solidFill>
                <a:srgbClr val="1890D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MG-文本框 15">
            <a:extLst>
              <a:ext uri="{FF2B5EF4-FFF2-40B4-BE49-F238E27FC236}">
                <a16:creationId xmlns:a16="http://schemas.microsoft.com/office/drawing/2014/main" id="{D956D73D-DD1D-1211-8022-CC609A7096A1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4795504" y="5488482"/>
            <a:ext cx="3217869" cy="7383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80000" indent="-1800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bg1"/>
                </a:solidFill>
              </a:rPr>
              <a:t>快速验证技术能力</a:t>
            </a:r>
            <a:endParaRPr lang="en-US" altLang="zh-CN" sz="1200" dirty="0">
              <a:solidFill>
                <a:schemeClr val="bg1"/>
              </a:solidFill>
            </a:endParaRPr>
          </a:p>
          <a:p>
            <a:pPr marL="180000" indent="-1800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bg1"/>
                </a:solidFill>
              </a:rPr>
              <a:t>后处理，捏人，面捕，动捕，动画</a:t>
            </a:r>
            <a:endParaRPr lang="en-US" altLang="zh-CN" sz="1200" dirty="0">
              <a:solidFill>
                <a:schemeClr val="bg1"/>
              </a:solidFill>
            </a:endParaRPr>
          </a:p>
          <a:p>
            <a:pPr marL="180000" indent="-1800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bg1"/>
                </a:solidFill>
              </a:rPr>
              <a:t>个性化定制服装</a:t>
            </a:r>
            <a:r>
              <a:rPr lang="en-US" altLang="zh-CN" sz="1200" dirty="0">
                <a:solidFill>
                  <a:schemeClr val="bg1"/>
                </a:solidFill>
              </a:rPr>
              <a:t>, </a:t>
            </a:r>
            <a:r>
              <a:rPr lang="zh-CN" altLang="en-US" sz="1200" dirty="0">
                <a:solidFill>
                  <a:schemeClr val="bg1"/>
                </a:solidFill>
              </a:rPr>
              <a:t>脸型，妆容，配饰等能力</a:t>
            </a:r>
            <a:endParaRPr lang="en-US" altLang="zh-CN" sz="1200" dirty="0">
              <a:solidFill>
                <a:schemeClr val="bg1"/>
              </a:solidFill>
            </a:endParaRPr>
          </a:p>
        </p:txBody>
      </p:sp>
      <p:pic>
        <p:nvPicPr>
          <p:cNvPr id="4" name="MG-图片 3">
            <a:extLst>
              <a:ext uri="{FF2B5EF4-FFF2-40B4-BE49-F238E27FC236}">
                <a16:creationId xmlns:a16="http://schemas.microsoft.com/office/drawing/2014/main" id="{729A7B1E-3B69-E52F-87A3-16A2F1BB8B05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605829" y="1769795"/>
            <a:ext cx="5255817" cy="2537032"/>
          </a:xfrm>
          <a:prstGeom prst="rect">
            <a:avLst/>
          </a:prstGeom>
        </p:spPr>
      </p:pic>
      <p:pic>
        <p:nvPicPr>
          <p:cNvPr id="7" name="MG-图片 6">
            <a:extLst>
              <a:ext uri="{FF2B5EF4-FFF2-40B4-BE49-F238E27FC236}">
                <a16:creationId xmlns:a16="http://schemas.microsoft.com/office/drawing/2014/main" id="{5103E322-CE9D-EFE4-8173-FD9B42BBB034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6096000" y="1748789"/>
            <a:ext cx="5599553" cy="255803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87038145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3" grpId="0" animBg="1"/>
      <p:bldP spid="14" grpId="0"/>
      <p:bldP spid="1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G-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altLang="zh-CN" dirty="0"/>
              <a:t>01 </a:t>
            </a:r>
            <a:r>
              <a:rPr lang="zh-CN" altLang="en-US" dirty="0"/>
              <a:t>主要成果</a:t>
            </a:r>
            <a:r>
              <a:rPr lang="en-US" altLang="zh-CN" dirty="0"/>
              <a:t>-</a:t>
            </a:r>
            <a:r>
              <a:rPr lang="zh-CN" altLang="en-US" dirty="0"/>
              <a:t>概览</a:t>
            </a:r>
          </a:p>
        </p:txBody>
      </p:sp>
      <p:sp>
        <p:nvSpPr>
          <p:cNvPr id="13" name="MG-Rectangle 12">
            <a:extLst>
              <a:ext uri="{FF2B5EF4-FFF2-40B4-BE49-F238E27FC236}">
                <a16:creationId xmlns:a16="http://schemas.microsoft.com/office/drawing/2014/main" id="{829CA9D8-20D8-4418-8384-BD478A89D2BE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371475" y="1052512"/>
            <a:ext cx="11449050" cy="532923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Ø"/>
            </a:pPr>
            <a:endParaRPr lang="zh-CN" altLang="en-US" sz="2000" dirty="0">
              <a:solidFill>
                <a:schemeClr val="tx1">
                  <a:lumMod val="65000"/>
                </a:schemeClr>
              </a:solidFill>
            </a:endParaRPr>
          </a:p>
        </p:txBody>
      </p:sp>
      <p:sp>
        <p:nvSpPr>
          <p:cNvPr id="14" name="MG-文本框 13">
            <a:extLst>
              <a:ext uri="{FF2B5EF4-FFF2-40B4-BE49-F238E27FC236}">
                <a16:creationId xmlns:a16="http://schemas.microsoft.com/office/drawing/2014/main" id="{A2C39EEE-866C-06E1-B3E7-6B956CD8F121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2494582" y="4970767"/>
            <a:ext cx="2260555" cy="3877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600" b="1" dirty="0">
                <a:solidFill>
                  <a:srgbClr val="1890D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用户虚拟形象 </a:t>
            </a:r>
            <a:r>
              <a:rPr lang="en-US" altLang="zh-CN" sz="1600" b="1" dirty="0">
                <a:solidFill>
                  <a:srgbClr val="1890D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1.5 </a:t>
            </a:r>
            <a:r>
              <a:rPr lang="zh-CN" altLang="en-US" sz="1600" b="1" dirty="0">
                <a:solidFill>
                  <a:srgbClr val="1890D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版本</a:t>
            </a:r>
          </a:p>
        </p:txBody>
      </p:sp>
      <p:sp>
        <p:nvSpPr>
          <p:cNvPr id="15" name="MG-文本框 14">
            <a:extLst>
              <a:ext uri="{FF2B5EF4-FFF2-40B4-BE49-F238E27FC236}">
                <a16:creationId xmlns:a16="http://schemas.microsoft.com/office/drawing/2014/main" id="{46C7EC4F-749D-8A02-7C97-1D9247877BA5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7419737" y="4935777"/>
            <a:ext cx="2260555" cy="3877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600" b="1" dirty="0">
                <a:solidFill>
                  <a:srgbClr val="1890D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用户虚拟形象 </a:t>
            </a:r>
            <a:r>
              <a:rPr lang="en-US" altLang="zh-CN" sz="1600" b="1" dirty="0">
                <a:solidFill>
                  <a:srgbClr val="1890D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2.0 </a:t>
            </a:r>
            <a:r>
              <a:rPr lang="zh-CN" altLang="en-US" sz="1600" b="1" dirty="0">
                <a:solidFill>
                  <a:srgbClr val="1890D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版本</a:t>
            </a:r>
          </a:p>
        </p:txBody>
      </p:sp>
      <p:sp>
        <p:nvSpPr>
          <p:cNvPr id="16" name="MG-文本框 15">
            <a:extLst>
              <a:ext uri="{FF2B5EF4-FFF2-40B4-BE49-F238E27FC236}">
                <a16:creationId xmlns:a16="http://schemas.microsoft.com/office/drawing/2014/main" id="{D956D73D-DD1D-1211-8022-CC609A7096A1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2210690" y="5422664"/>
            <a:ext cx="2828338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80000" indent="-1800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bg1"/>
                </a:solidFill>
              </a:rPr>
              <a:t>打造个性化虚拟形象，支持营收专项</a:t>
            </a:r>
          </a:p>
          <a:p>
            <a:pPr marL="180000" indent="-1800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bg1"/>
                </a:solidFill>
              </a:rPr>
              <a:t>打通粉版中 </a:t>
            </a:r>
            <a:r>
              <a:rPr lang="en-US" altLang="zh-CN" sz="1200" dirty="0" err="1">
                <a:solidFill>
                  <a:schemeClr val="bg1"/>
                </a:solidFill>
              </a:rPr>
              <a:t>WebGL</a:t>
            </a:r>
            <a:r>
              <a:rPr lang="en-US" altLang="zh-CN" sz="1200" dirty="0">
                <a:solidFill>
                  <a:schemeClr val="bg1"/>
                </a:solidFill>
              </a:rPr>
              <a:t> </a:t>
            </a:r>
            <a:r>
              <a:rPr lang="zh-CN" altLang="en-US" sz="1200" dirty="0">
                <a:solidFill>
                  <a:schemeClr val="bg1"/>
                </a:solidFill>
              </a:rPr>
              <a:t>的渲染能力</a:t>
            </a:r>
            <a:endParaRPr lang="en-US" altLang="zh-CN" sz="1200" dirty="0">
              <a:solidFill>
                <a:schemeClr val="bg1"/>
              </a:solidFill>
            </a:endParaRPr>
          </a:p>
        </p:txBody>
      </p:sp>
      <p:sp>
        <p:nvSpPr>
          <p:cNvPr id="17" name="MG-文本框 16">
            <a:extLst>
              <a:ext uri="{FF2B5EF4-FFF2-40B4-BE49-F238E27FC236}">
                <a16:creationId xmlns:a16="http://schemas.microsoft.com/office/drawing/2014/main" id="{1315F015-37B6-A793-C060-DE91FC356574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6976862" y="5385798"/>
            <a:ext cx="3962071" cy="5167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000" indent="-1800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bg1"/>
                </a:solidFill>
              </a:rPr>
              <a:t>通过资源的多样性，和换装捏人高度自由玩法，打造出风格鲜明的用户虚拟形象</a:t>
            </a:r>
            <a:endParaRPr lang="en-US" altLang="zh-CN" sz="1200" dirty="0">
              <a:solidFill>
                <a:schemeClr val="bg1"/>
              </a:solidFill>
            </a:endParaRPr>
          </a:p>
        </p:txBody>
      </p:sp>
      <p:pic>
        <p:nvPicPr>
          <p:cNvPr id="6" name="MG-图片 5">
            <a:extLst>
              <a:ext uri="{FF2B5EF4-FFF2-40B4-BE49-F238E27FC236}">
                <a16:creationId xmlns:a16="http://schemas.microsoft.com/office/drawing/2014/main" id="{89C62E75-2C5F-9301-3C69-7E1446583B5A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1616740" y="1195213"/>
            <a:ext cx="4016237" cy="3711455"/>
          </a:xfrm>
          <a:prstGeom prst="rect">
            <a:avLst/>
          </a:prstGeom>
        </p:spPr>
      </p:pic>
      <p:pic>
        <p:nvPicPr>
          <p:cNvPr id="4" name="MG-图片 3">
            <a:extLst>
              <a:ext uri="{FF2B5EF4-FFF2-40B4-BE49-F238E27FC236}">
                <a16:creationId xmlns:a16="http://schemas.microsoft.com/office/drawing/2014/main" id="{5832F2B3-708B-E4FF-B16E-00E83DC9ECAF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7109831" y="1105904"/>
            <a:ext cx="1753450" cy="3800764"/>
          </a:xfrm>
          <a:prstGeom prst="rect">
            <a:avLst/>
          </a:prstGeom>
        </p:spPr>
      </p:pic>
      <p:pic>
        <p:nvPicPr>
          <p:cNvPr id="7" name="MG-图片 6">
            <a:extLst>
              <a:ext uri="{FF2B5EF4-FFF2-40B4-BE49-F238E27FC236}">
                <a16:creationId xmlns:a16="http://schemas.microsoft.com/office/drawing/2014/main" id="{98A812C9-03C1-4E02-22A9-600F80432AE8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9169880" y="1117791"/>
            <a:ext cx="1788878" cy="3877558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3" grpId="0" animBg="1"/>
      <p:bldP spid="14" grpId="0"/>
      <p:bldP spid="15" grpId="0"/>
      <p:bldP spid="16" grpId="0"/>
      <p:bldP spid="1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G-标题 1">
            <a:extLst>
              <a:ext uri="{FF2B5EF4-FFF2-40B4-BE49-F238E27FC236}">
                <a16:creationId xmlns:a16="http://schemas.microsoft.com/office/drawing/2014/main" id="{DD5A03A5-B34B-4C9B-B5F3-9D43FF0585B6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altLang="zh-CN" dirty="0"/>
              <a:t>01 </a:t>
            </a:r>
            <a:r>
              <a:rPr lang="zh-CN" altLang="en-US" dirty="0"/>
              <a:t>用户虚拟形象</a:t>
            </a:r>
            <a:r>
              <a:rPr lang="en-US" altLang="zh-CN" dirty="0"/>
              <a:t>1.5 - </a:t>
            </a:r>
            <a:r>
              <a:rPr lang="zh-CN" altLang="en-US" dirty="0"/>
              <a:t>主要成果</a:t>
            </a:r>
          </a:p>
        </p:txBody>
      </p:sp>
      <p:sp>
        <p:nvSpPr>
          <p:cNvPr id="3" name="MG-Rectangle 2">
            <a:extLst>
              <a:ext uri="{FF2B5EF4-FFF2-40B4-BE49-F238E27FC236}">
                <a16:creationId xmlns:a16="http://schemas.microsoft.com/office/drawing/2014/main" id="{829CA9D8-20D8-4418-8384-BD478A89D2BE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371475" y="1052512"/>
            <a:ext cx="11449050" cy="532923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lvl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Microsoft YaHei"/>
              <a:ea typeface="Microsoft YaHei"/>
              <a:cs typeface="+mn-cs"/>
            </a:endParaRPr>
          </a:p>
        </p:txBody>
      </p:sp>
      <p:sp>
        <p:nvSpPr>
          <p:cNvPr id="5" name="MG-文本框 4">
            <a:extLst>
              <a:ext uri="{FF2B5EF4-FFF2-40B4-BE49-F238E27FC236}">
                <a16:creationId xmlns:a16="http://schemas.microsoft.com/office/drawing/2014/main" id="{D7D3984C-63B5-04FD-710B-AC0A0267D21C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371475" y="1065123"/>
            <a:ext cx="11253258" cy="47515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0" lvl="1" indent="-457200">
              <a:lnSpc>
                <a:spcPct val="120000"/>
              </a:lnSpc>
              <a:buFont typeface="+mj-lt"/>
              <a:buAutoNum type="arabicPeriod"/>
            </a:pPr>
            <a:r>
              <a:rPr lang="zh-CN" altLang="en-US" sz="2000" dirty="0">
                <a:solidFill>
                  <a:schemeClr val="tx1">
                    <a:lumMod val="65000"/>
                  </a:schemeClr>
                </a:solidFill>
              </a:rPr>
              <a:t>案例</a:t>
            </a:r>
            <a:r>
              <a:rPr lang="en-US" altLang="zh-CN" sz="2000" dirty="0">
                <a:solidFill>
                  <a:schemeClr val="tx1">
                    <a:lumMod val="65000"/>
                  </a:schemeClr>
                </a:solidFill>
              </a:rPr>
              <a:t>/</a:t>
            </a:r>
            <a:r>
              <a:rPr lang="zh-CN" altLang="en-US" sz="2000" dirty="0">
                <a:solidFill>
                  <a:schemeClr val="tx1">
                    <a:lumMod val="65000"/>
                  </a:schemeClr>
                </a:solidFill>
              </a:rPr>
              <a:t>项目的背景 </a:t>
            </a:r>
            <a:r>
              <a:rPr lang="en-US" altLang="zh-CN" sz="2000" dirty="0">
                <a:solidFill>
                  <a:schemeClr val="tx1">
                    <a:lumMod val="65000"/>
                  </a:schemeClr>
                </a:solidFill>
              </a:rPr>
              <a:t>- </a:t>
            </a:r>
            <a:r>
              <a:rPr lang="zh-CN" altLang="en-US" sz="2000" dirty="0">
                <a:solidFill>
                  <a:schemeClr val="tx1">
                    <a:lumMod val="65000"/>
                  </a:schemeClr>
                </a:solidFill>
              </a:rPr>
              <a:t>用户虚拟形象</a:t>
            </a:r>
            <a:r>
              <a:rPr lang="en-US" altLang="zh-CN" sz="2000" dirty="0">
                <a:solidFill>
                  <a:schemeClr val="tx1">
                    <a:lumMod val="65000"/>
                  </a:schemeClr>
                </a:solidFill>
              </a:rPr>
              <a:t>1.5</a:t>
            </a:r>
            <a:r>
              <a:rPr lang="zh-CN" altLang="en-US" sz="2000" dirty="0">
                <a:solidFill>
                  <a:schemeClr val="tx1">
                    <a:lumMod val="65000"/>
                  </a:schemeClr>
                </a:solidFill>
              </a:rPr>
              <a:t>，用户虚拟形象</a:t>
            </a:r>
            <a:r>
              <a:rPr lang="en-US" altLang="zh-CN" sz="2000" dirty="0">
                <a:solidFill>
                  <a:schemeClr val="tx1">
                    <a:lumMod val="65000"/>
                  </a:schemeClr>
                </a:solidFill>
              </a:rPr>
              <a:t>2.0</a:t>
            </a:r>
          </a:p>
          <a:p>
            <a:pPr marL="1371600" lvl="2" indent="-457200">
              <a:lnSpc>
                <a:spcPct val="120000"/>
              </a:lnSpc>
              <a:buFont typeface="+mj-lt"/>
              <a:buAutoNum type="arabicPeriod"/>
            </a:pPr>
            <a:r>
              <a:rPr lang="zh-CN" altLang="en-US" sz="1400" dirty="0">
                <a:solidFill>
                  <a:schemeClr val="tx1">
                    <a:lumMod val="65000"/>
                  </a:schemeClr>
                </a:solidFill>
              </a:rPr>
              <a:t>打造一个属于</a:t>
            </a:r>
            <a:r>
              <a:rPr lang="en-US" altLang="zh-CN" sz="1400" dirty="0">
                <a:solidFill>
                  <a:schemeClr val="tx1">
                    <a:lumMod val="65000"/>
                  </a:schemeClr>
                </a:solidFill>
              </a:rPr>
              <a:t>B</a:t>
            </a:r>
            <a:r>
              <a:rPr lang="zh-CN" altLang="en-US" sz="1400" dirty="0">
                <a:solidFill>
                  <a:schemeClr val="tx1">
                    <a:lumMod val="65000"/>
                  </a:schemeClr>
                </a:solidFill>
              </a:rPr>
              <a:t>站自己的虚拟人生态圈，实现人人皆可创造属于自己的虚拟形象，对标超级</a:t>
            </a:r>
            <a:r>
              <a:rPr lang="en-US" altLang="zh-CN" sz="1400" dirty="0">
                <a:solidFill>
                  <a:schemeClr val="tx1">
                    <a:lumMod val="65000"/>
                  </a:schemeClr>
                </a:solidFill>
              </a:rPr>
              <a:t>QQ</a:t>
            </a:r>
            <a:r>
              <a:rPr lang="zh-CN" altLang="en-US" sz="1400" dirty="0">
                <a:solidFill>
                  <a:schemeClr val="tx1">
                    <a:lumMod val="65000"/>
                  </a:schemeClr>
                </a:solidFill>
              </a:rPr>
              <a:t>秀</a:t>
            </a:r>
            <a:endParaRPr lang="en-US" altLang="zh-CN" sz="1400" dirty="0">
              <a:solidFill>
                <a:schemeClr val="tx1">
                  <a:lumMod val="65000"/>
                </a:schemeClr>
              </a:solidFill>
            </a:endParaRPr>
          </a:p>
          <a:p>
            <a:pPr marL="1371600" lvl="2" indent="-457200">
              <a:lnSpc>
                <a:spcPct val="120000"/>
              </a:lnSpc>
              <a:buFont typeface="+mj-lt"/>
              <a:buAutoNum type="arabicPeriod"/>
            </a:pP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</a:schemeClr>
                </a:solidFill>
                <a:effectLst/>
                <a:latin typeface="Arial" panose="020B0604020202020204" pitchFamily="34" charset="0"/>
              </a:rPr>
              <a:t>以虚拟形象为载体，验证用户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</a:schemeClr>
                </a:solidFill>
                <a:effectLst/>
                <a:latin typeface="Arial" panose="020B0604020202020204" pitchFamily="34" charset="0"/>
              </a:rPr>
              <a:t>直接为虚拟资产付费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</a:schemeClr>
                </a:solidFill>
                <a:effectLst/>
                <a:latin typeface="Arial" panose="020B0604020202020204" pitchFamily="34" charset="0"/>
              </a:rPr>
              <a:t>的全新收入模式，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</a:schemeClr>
                </a:solidFill>
                <a:effectLst/>
                <a:latin typeface="Arial" panose="020B0604020202020204" pitchFamily="34" charset="0"/>
              </a:rPr>
              <a:t>实现</a:t>
            </a:r>
            <a:r>
              <a:rPr kumimoji="0" lang="en-US" altLang="zh-CN" sz="1400" b="1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</a:schemeClr>
                </a:solidFill>
                <a:effectLst/>
                <a:latin typeface="Arial" panose="020B0604020202020204" pitchFamily="34" charset="0"/>
              </a:rPr>
              <a:t>2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</a:schemeClr>
                </a:solidFill>
                <a:effectLst/>
                <a:latin typeface="Arial" panose="020B0604020202020204" pitchFamily="34" charset="0"/>
              </a:rPr>
              <a:t>4W/天</a:t>
            </a:r>
            <a:r>
              <a:rPr kumimoji="0" lang="zh-CN" altLang="en-US" sz="1400" b="1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</a:schemeClr>
                </a:solidFill>
                <a:effectLst/>
                <a:latin typeface="Arial" panose="020B0604020202020204" pitchFamily="34" charset="0"/>
              </a:rPr>
              <a:t>的营收增量</a:t>
            </a:r>
            <a:endParaRPr kumimoji="0" lang="en-US" altLang="zh-CN" sz="1400" b="1" i="0" u="none" strike="noStrike" cap="none" normalizeH="0" baseline="0" dirty="0">
              <a:ln>
                <a:noFill/>
              </a:ln>
              <a:solidFill>
                <a:schemeClr val="tx1">
                  <a:lumMod val="65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1371600" lvl="2" indent="-457200">
              <a:lnSpc>
                <a:spcPct val="120000"/>
              </a:lnSpc>
              <a:buFont typeface="+mj-lt"/>
              <a:buAutoNum type="arabicPeriod"/>
            </a:pP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</a:schemeClr>
                </a:solidFill>
                <a:effectLst/>
                <a:latin typeface="Arial" panose="020B0604020202020204" pitchFamily="34" charset="0"/>
              </a:rPr>
              <a:t>完成虚拟形象进粉的技术链路落地，与上下游协同确保性能和稳定性达到要求，能力覆盖90%以上的粉版用户，渲染效果达到验收标准</a:t>
            </a:r>
          </a:p>
          <a:p>
            <a:pPr marL="914400" lvl="1" indent="-457200">
              <a:lnSpc>
                <a:spcPct val="120000"/>
              </a:lnSpc>
              <a:buFont typeface="+mj-lt"/>
              <a:buAutoNum type="arabicPeriod"/>
            </a:pPr>
            <a:r>
              <a:rPr lang="zh-CN" altLang="en-US" sz="2000" dirty="0">
                <a:solidFill>
                  <a:schemeClr val="tx1">
                    <a:lumMod val="65000"/>
                  </a:schemeClr>
                </a:solidFill>
              </a:rPr>
              <a:t>面临的困难</a:t>
            </a:r>
            <a:r>
              <a:rPr lang="en-US" altLang="zh-CN" sz="2000" dirty="0">
                <a:solidFill>
                  <a:schemeClr val="tx1">
                    <a:lumMod val="65000"/>
                  </a:schemeClr>
                </a:solidFill>
              </a:rPr>
              <a:t>/</a:t>
            </a:r>
            <a:r>
              <a:rPr lang="zh-CN" altLang="en-US" sz="2000" dirty="0">
                <a:solidFill>
                  <a:schemeClr val="tx1">
                    <a:lumMod val="65000"/>
                  </a:schemeClr>
                </a:solidFill>
              </a:rPr>
              <a:t>挑战或需要解决的问题</a:t>
            </a:r>
            <a:endParaRPr lang="en-US" altLang="zh-CN" sz="2000" dirty="0">
              <a:solidFill>
                <a:schemeClr val="tx1">
                  <a:lumMod val="65000"/>
                </a:schemeClr>
              </a:solidFill>
            </a:endParaRPr>
          </a:p>
          <a:p>
            <a:pPr marL="1371600" lvl="2" indent="-457200">
              <a:lnSpc>
                <a:spcPct val="120000"/>
              </a:lnSpc>
              <a:buFont typeface="+mj-lt"/>
              <a:buAutoNum type="arabicPeriod"/>
            </a:pPr>
            <a:r>
              <a:rPr lang="zh-CN" altLang="en-US" sz="1400" dirty="0">
                <a:solidFill>
                  <a:schemeClr val="tx1">
                    <a:lumMod val="65000"/>
                  </a:schemeClr>
                </a:solidFill>
              </a:rPr>
              <a:t>虚拟人技术</a:t>
            </a:r>
            <a:r>
              <a:rPr lang="en-US" altLang="zh-CN" sz="1400" dirty="0">
                <a:solidFill>
                  <a:schemeClr val="tx1">
                    <a:lumMod val="65000"/>
                  </a:schemeClr>
                </a:solidFill>
              </a:rPr>
              <a:t>Demo-Unity</a:t>
            </a:r>
            <a:r>
              <a:rPr lang="zh-CN" altLang="en-US" sz="1400" dirty="0">
                <a:solidFill>
                  <a:schemeClr val="tx1">
                    <a:lumMod val="65000"/>
                  </a:schemeClr>
                </a:solidFill>
              </a:rPr>
              <a:t>能否复用，最初是给</a:t>
            </a:r>
            <a:r>
              <a:rPr lang="en-US" altLang="zh-CN" sz="1400" dirty="0">
                <a:solidFill>
                  <a:schemeClr val="tx1">
                    <a:lumMod val="65000"/>
                  </a:schemeClr>
                </a:solidFill>
              </a:rPr>
              <a:t>PC</a:t>
            </a:r>
            <a:r>
              <a:rPr lang="zh-CN" altLang="en-US" sz="1400" dirty="0">
                <a:solidFill>
                  <a:schemeClr val="tx1">
                    <a:lumMod val="65000"/>
                  </a:schemeClr>
                </a:solidFill>
              </a:rPr>
              <a:t>端提供虚拟人能力，后面接到需要给粉版移动端提供</a:t>
            </a:r>
            <a:r>
              <a:rPr lang="en-US" altLang="zh-CN" sz="1400" dirty="0">
                <a:solidFill>
                  <a:schemeClr val="tx1">
                    <a:lumMod val="65000"/>
                  </a:schemeClr>
                </a:solidFill>
              </a:rPr>
              <a:t>SDK</a:t>
            </a:r>
            <a:r>
              <a:rPr lang="zh-CN" altLang="en-US" sz="1400" dirty="0">
                <a:solidFill>
                  <a:schemeClr val="tx1">
                    <a:lumMod val="65000"/>
                  </a:schemeClr>
                </a:solidFill>
              </a:rPr>
              <a:t>，对标超</a:t>
            </a:r>
            <a:r>
              <a:rPr lang="en-US" altLang="zh-CN" sz="1400" dirty="0">
                <a:solidFill>
                  <a:schemeClr val="tx1">
                    <a:lumMod val="65000"/>
                  </a:schemeClr>
                </a:solidFill>
              </a:rPr>
              <a:t>Q</a:t>
            </a:r>
            <a:r>
              <a:rPr lang="zh-CN" altLang="en-US" sz="1400" dirty="0">
                <a:solidFill>
                  <a:schemeClr val="tx1">
                    <a:lumMod val="65000"/>
                  </a:schemeClr>
                </a:solidFill>
              </a:rPr>
              <a:t>，之前的功能重，包体过大，无法满足嵌入粉版腾出的需求 </a:t>
            </a:r>
            <a:r>
              <a:rPr lang="en-US" altLang="zh-CN" sz="1400" dirty="0">
                <a:solidFill>
                  <a:srgbClr val="FF0000"/>
                </a:solidFill>
              </a:rPr>
              <a:t>150M </a:t>
            </a:r>
          </a:p>
          <a:p>
            <a:pPr marL="1371600" lvl="2" indent="-457200">
              <a:lnSpc>
                <a:spcPct val="120000"/>
              </a:lnSpc>
              <a:buFont typeface="+mj-lt"/>
              <a:buAutoNum type="arabicPeriod"/>
            </a:pPr>
            <a:r>
              <a:rPr lang="zh-CN" altLang="en-US" sz="1400" dirty="0">
                <a:solidFill>
                  <a:schemeClr val="tx1">
                    <a:lumMod val="65000"/>
                  </a:schemeClr>
                </a:solidFill>
              </a:rPr>
              <a:t>从零到一实现以</a:t>
            </a:r>
            <a:r>
              <a:rPr lang="en-US" altLang="zh-CN" sz="1400" dirty="0">
                <a:solidFill>
                  <a:schemeClr val="tx1">
                    <a:lumMod val="65000"/>
                  </a:schemeClr>
                </a:solidFill>
              </a:rPr>
              <a:t>web</a:t>
            </a:r>
            <a:r>
              <a:rPr lang="zh-CN" altLang="en-US" sz="1400" dirty="0">
                <a:solidFill>
                  <a:schemeClr val="tx1">
                    <a:lumMod val="65000"/>
                  </a:schemeClr>
                </a:solidFill>
              </a:rPr>
              <a:t>形式完成虚拟进粉的技术链路落地，小步快跑，快速落地</a:t>
            </a:r>
          </a:p>
          <a:p>
            <a:pPr marL="914400" lvl="1" indent="-457200">
              <a:lnSpc>
                <a:spcPct val="120000"/>
              </a:lnSpc>
              <a:buFont typeface="+mj-lt"/>
              <a:buAutoNum type="arabicPeriod"/>
            </a:pPr>
            <a:r>
              <a:rPr lang="zh-CN" altLang="en-US" sz="2000" dirty="0">
                <a:solidFill>
                  <a:schemeClr val="tx1">
                    <a:lumMod val="65000"/>
                  </a:schemeClr>
                </a:solidFill>
              </a:rPr>
              <a:t>采取的行动及策略</a:t>
            </a:r>
            <a:endParaRPr lang="en-US" altLang="zh-CN" sz="2000" dirty="0">
              <a:solidFill>
                <a:schemeClr val="tx1">
                  <a:lumMod val="65000"/>
                </a:schemeClr>
              </a:solidFill>
            </a:endParaRPr>
          </a:p>
          <a:p>
            <a:pPr marL="1371600" lvl="2" indent="-457200">
              <a:lnSpc>
                <a:spcPct val="120000"/>
              </a:lnSpc>
              <a:buFont typeface="+mj-lt"/>
              <a:buAutoNum type="arabicPeriod"/>
            </a:pPr>
            <a:r>
              <a:rPr lang="zh-CN" altLang="en-US" sz="1400" dirty="0">
                <a:solidFill>
                  <a:schemeClr val="tx1">
                    <a:lumMod val="65000"/>
                  </a:schemeClr>
                </a:solidFill>
              </a:rPr>
              <a:t>第一套方案</a:t>
            </a:r>
            <a:r>
              <a:rPr lang="en-US" altLang="zh-CN" sz="1400" dirty="0">
                <a:solidFill>
                  <a:schemeClr val="tx1">
                    <a:lumMod val="65000"/>
                  </a:schemeClr>
                </a:solidFill>
              </a:rPr>
              <a:t>-</a:t>
            </a:r>
            <a:r>
              <a:rPr lang="zh-CN" altLang="en-US" sz="1400" dirty="0">
                <a:solidFill>
                  <a:schemeClr val="tx1">
                    <a:lumMod val="65000"/>
                  </a:schemeClr>
                </a:solidFill>
              </a:rPr>
              <a:t>包体瘦身 </a:t>
            </a:r>
            <a:r>
              <a:rPr lang="en-US" altLang="zh-CN" sz="1400" dirty="0">
                <a:solidFill>
                  <a:schemeClr val="tx1">
                    <a:lumMod val="65000"/>
                  </a:schemeClr>
                </a:solidFill>
              </a:rPr>
              <a:t>100M</a:t>
            </a:r>
            <a:r>
              <a:rPr lang="zh-CN" altLang="en-US" sz="1400" dirty="0">
                <a:solidFill>
                  <a:schemeClr val="tx1">
                    <a:lumMod val="65000"/>
                  </a:schemeClr>
                </a:solidFill>
              </a:rPr>
              <a:t>，面动捕引擎</a:t>
            </a:r>
            <a:r>
              <a:rPr lang="en-US" altLang="zh-CN" sz="1400" dirty="0">
                <a:solidFill>
                  <a:schemeClr val="tx1">
                    <a:lumMod val="65000"/>
                  </a:schemeClr>
                </a:solidFill>
              </a:rPr>
              <a:t>SDK</a:t>
            </a:r>
            <a:r>
              <a:rPr lang="zh-CN" altLang="en-US" sz="1400" dirty="0">
                <a:solidFill>
                  <a:schemeClr val="tx1">
                    <a:lumMod val="65000"/>
                  </a:schemeClr>
                </a:solidFill>
              </a:rPr>
              <a:t>通过后台下发</a:t>
            </a:r>
            <a:r>
              <a:rPr lang="en-US" altLang="zh-CN" sz="1400" dirty="0">
                <a:solidFill>
                  <a:schemeClr val="tx1">
                    <a:lumMod val="65000"/>
                  </a:schemeClr>
                </a:solidFill>
              </a:rPr>
              <a:t>.</a:t>
            </a:r>
          </a:p>
          <a:p>
            <a:pPr marL="1371600" lvl="2" indent="-457200">
              <a:lnSpc>
                <a:spcPct val="120000"/>
              </a:lnSpc>
              <a:buFont typeface="+mj-lt"/>
              <a:buAutoNum type="arabicPeriod"/>
            </a:pPr>
            <a:r>
              <a:rPr lang="zh-CN" altLang="en-US" sz="1400" dirty="0">
                <a:solidFill>
                  <a:schemeClr val="tx1">
                    <a:lumMod val="65000"/>
                  </a:schemeClr>
                </a:solidFill>
              </a:rPr>
              <a:t>第二套方案</a:t>
            </a:r>
            <a:r>
              <a:rPr lang="en-US" altLang="zh-CN" sz="1400" dirty="0">
                <a:solidFill>
                  <a:schemeClr val="tx1">
                    <a:lumMod val="65000"/>
                  </a:schemeClr>
                </a:solidFill>
              </a:rPr>
              <a:t>-</a:t>
            </a:r>
            <a:r>
              <a:rPr lang="zh-CN" altLang="en-US" sz="1400" dirty="0">
                <a:solidFill>
                  <a:schemeClr val="tx1">
                    <a:lumMod val="65000"/>
                  </a:schemeClr>
                </a:solidFill>
              </a:rPr>
              <a:t>使用</a:t>
            </a:r>
            <a:r>
              <a:rPr lang="en-US" altLang="zh-CN" sz="1400" dirty="0" err="1">
                <a:solidFill>
                  <a:schemeClr val="tx1">
                    <a:lumMod val="65000"/>
                  </a:schemeClr>
                </a:solidFill>
              </a:rPr>
              <a:t>webgl</a:t>
            </a:r>
            <a:r>
              <a:rPr lang="zh-CN" altLang="en-US" sz="1400" dirty="0">
                <a:solidFill>
                  <a:schemeClr val="tx1">
                    <a:lumMod val="65000"/>
                  </a:schemeClr>
                </a:solidFill>
              </a:rPr>
              <a:t>引擎以</a:t>
            </a:r>
            <a:r>
              <a:rPr lang="en-US" altLang="zh-CN" sz="1400" dirty="0">
                <a:solidFill>
                  <a:schemeClr val="tx1">
                    <a:lumMod val="65000"/>
                  </a:schemeClr>
                </a:solidFill>
              </a:rPr>
              <a:t>web</a:t>
            </a:r>
            <a:r>
              <a:rPr lang="zh-CN" altLang="en-US" sz="1400" dirty="0">
                <a:solidFill>
                  <a:schemeClr val="tx1">
                    <a:lumMod val="65000"/>
                  </a:schemeClr>
                </a:solidFill>
              </a:rPr>
              <a:t>的形式嵌入</a:t>
            </a:r>
            <a:endParaRPr lang="en-US" altLang="zh-CN" sz="1400" dirty="0">
              <a:solidFill>
                <a:schemeClr val="tx1">
                  <a:lumMod val="65000"/>
                </a:schemeClr>
              </a:solidFill>
            </a:endParaRPr>
          </a:p>
          <a:p>
            <a:pPr marL="914400" lvl="1" indent="-457200">
              <a:lnSpc>
                <a:spcPct val="120000"/>
              </a:lnSpc>
              <a:buFont typeface="+mj-lt"/>
              <a:buAutoNum type="arabicPeriod"/>
            </a:pPr>
            <a:r>
              <a:rPr lang="zh-CN" altLang="en-US" sz="2000" dirty="0">
                <a:solidFill>
                  <a:schemeClr val="tx1">
                    <a:lumMod val="65000"/>
                  </a:schemeClr>
                </a:solidFill>
              </a:rPr>
              <a:t>最终结果</a:t>
            </a:r>
            <a:endParaRPr lang="en-US" altLang="zh-CN" sz="2000" dirty="0">
              <a:solidFill>
                <a:schemeClr val="tx1">
                  <a:lumMod val="65000"/>
                </a:schemeClr>
              </a:solidFill>
            </a:endParaRPr>
          </a:p>
          <a:p>
            <a:pPr marL="1371600" lvl="2" indent="-457200">
              <a:lnSpc>
                <a:spcPct val="120000"/>
              </a:lnSpc>
              <a:buFont typeface="+mj-lt"/>
              <a:buAutoNum type="arabicPeriod"/>
            </a:pPr>
            <a:r>
              <a:rPr lang="zh-CN" altLang="en-US" sz="1400" dirty="0">
                <a:solidFill>
                  <a:schemeClr val="tx1">
                    <a:lumMod val="65000"/>
                  </a:schemeClr>
                </a:solidFill>
              </a:rPr>
              <a:t>包体从本最初的</a:t>
            </a:r>
            <a:r>
              <a:rPr lang="en-US" altLang="zh-CN" sz="1400" dirty="0">
                <a:solidFill>
                  <a:srgbClr val="FF0000"/>
                </a:solidFill>
              </a:rPr>
              <a:t>460M-&gt;100M</a:t>
            </a:r>
            <a:r>
              <a:rPr lang="zh-CN" altLang="en-US" sz="1400" dirty="0">
                <a:solidFill>
                  <a:srgbClr val="FF0000"/>
                </a:solidFill>
              </a:rPr>
              <a:t>，</a:t>
            </a:r>
            <a:r>
              <a:rPr lang="zh-CN" altLang="en-US" sz="1400" dirty="0">
                <a:solidFill>
                  <a:schemeClr val="tx1">
                    <a:lumMod val="65000"/>
                  </a:schemeClr>
                </a:solidFill>
              </a:rPr>
              <a:t>加载过慢及粉版首包体等原因转</a:t>
            </a:r>
            <a:r>
              <a:rPr lang="en-US" altLang="zh-CN" sz="1400" dirty="0">
                <a:solidFill>
                  <a:schemeClr val="tx1">
                    <a:lumMod val="65000"/>
                  </a:schemeClr>
                </a:solidFill>
              </a:rPr>
              <a:t>web</a:t>
            </a:r>
          </a:p>
          <a:p>
            <a:pPr marL="1371600" lvl="2" indent="-457200">
              <a:lnSpc>
                <a:spcPct val="120000"/>
              </a:lnSpc>
              <a:buFont typeface="+mj-lt"/>
              <a:buAutoNum type="arabicPeriod"/>
            </a:pPr>
            <a:r>
              <a:rPr lang="en-US" altLang="zh-CN" sz="1400" dirty="0">
                <a:solidFill>
                  <a:schemeClr val="tx1">
                    <a:lumMod val="65000"/>
                  </a:schemeClr>
                </a:solidFill>
              </a:rPr>
              <a:t>Unity </a:t>
            </a:r>
            <a:r>
              <a:rPr lang="en-US" altLang="zh-CN" sz="1400" dirty="0" err="1">
                <a:solidFill>
                  <a:schemeClr val="tx1">
                    <a:lumMod val="65000"/>
                  </a:schemeClr>
                </a:solidFill>
              </a:rPr>
              <a:t>webgl</a:t>
            </a:r>
            <a:r>
              <a:rPr lang="en-US" altLang="zh-CN" sz="1400" dirty="0">
                <a:solidFill>
                  <a:schemeClr val="tx1">
                    <a:lumMod val="65000"/>
                  </a:schemeClr>
                </a:solidFill>
              </a:rPr>
              <a:t> </a:t>
            </a:r>
            <a:r>
              <a:rPr lang="zh-CN" altLang="en-US" sz="1400" dirty="0">
                <a:solidFill>
                  <a:schemeClr val="tx1">
                    <a:lumMod val="65000"/>
                  </a:schemeClr>
                </a:solidFill>
              </a:rPr>
              <a:t>简单模型默认渲染，首页载入时间缓慢，总选择了</a:t>
            </a:r>
            <a:r>
              <a:rPr lang="en-US" altLang="zh-CN" sz="1400" dirty="0" err="1">
                <a:solidFill>
                  <a:schemeClr val="tx1">
                    <a:lumMod val="65000"/>
                  </a:schemeClr>
                </a:solidFill>
              </a:rPr>
              <a:t>threejs</a:t>
            </a:r>
            <a:r>
              <a:rPr lang="zh-CN" altLang="en-US" sz="1400" dirty="0">
                <a:solidFill>
                  <a:schemeClr val="tx1">
                    <a:lumMod val="65000"/>
                  </a:schemeClr>
                </a:solidFill>
              </a:rPr>
              <a:t>作为渲染库</a:t>
            </a:r>
            <a:endParaRPr lang="en-US" altLang="zh-CN" sz="1400" dirty="0">
              <a:solidFill>
                <a:schemeClr val="tx1">
                  <a:lumMod val="65000"/>
                </a:schemeClr>
              </a:solidFill>
            </a:endParaRPr>
          </a:p>
          <a:p>
            <a:pPr marL="1371600" lvl="2" indent="-457200">
              <a:lnSpc>
                <a:spcPct val="120000"/>
              </a:lnSpc>
              <a:buFont typeface="+mj-lt"/>
              <a:buAutoNum type="arabicPeriod"/>
            </a:pPr>
            <a:endParaRPr lang="zh-CN" altLang="en-US" sz="2000" dirty="0">
              <a:solidFill>
                <a:schemeClr val="tx1">
                  <a:lumMod val="65000"/>
                </a:schemeClr>
              </a:solidFill>
            </a:endParaRPr>
          </a:p>
        </p:txBody>
      </p:sp>
      <p:pic>
        <p:nvPicPr>
          <p:cNvPr id="6" name="MG-图片 5">
            <a:extLst>
              <a:ext uri="{FF2B5EF4-FFF2-40B4-BE49-F238E27FC236}">
                <a16:creationId xmlns:a16="http://schemas.microsoft.com/office/drawing/2014/main" id="{3FC7CE65-E2E7-975F-D188-9420E32BDDE0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8613798" y="4149053"/>
            <a:ext cx="3010935" cy="21649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56223124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G-标题 1">
            <a:extLst>
              <a:ext uri="{FF2B5EF4-FFF2-40B4-BE49-F238E27FC236}">
                <a16:creationId xmlns:a16="http://schemas.microsoft.com/office/drawing/2014/main" id="{DD5A03A5-B34B-4C9B-B5F3-9D43FF0585B6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altLang="zh-CN" dirty="0"/>
              <a:t>01 </a:t>
            </a:r>
            <a:r>
              <a:rPr lang="zh-CN" altLang="en-US" dirty="0"/>
              <a:t>用户虚拟形象 </a:t>
            </a:r>
            <a:r>
              <a:rPr lang="en-US" altLang="zh-CN" dirty="0"/>
              <a:t>1.5</a:t>
            </a:r>
            <a:endParaRPr lang="zh-CN" altLang="en-US" dirty="0"/>
          </a:p>
        </p:txBody>
      </p:sp>
      <p:sp>
        <p:nvSpPr>
          <p:cNvPr id="3" name="MG-Rectangle 2">
            <a:extLst>
              <a:ext uri="{FF2B5EF4-FFF2-40B4-BE49-F238E27FC236}">
                <a16:creationId xmlns:a16="http://schemas.microsoft.com/office/drawing/2014/main" id="{829CA9D8-20D8-4418-8384-BD478A89D2BE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371475" y="1052512"/>
            <a:ext cx="11449050" cy="532923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1">
              <a:lnSpc>
                <a:spcPct val="120000"/>
              </a:lnSpc>
            </a:pPr>
            <a:endParaRPr lang="en-US" altLang="zh-CN" sz="2000" dirty="0">
              <a:solidFill>
                <a:schemeClr val="tx1">
                  <a:lumMod val="65000"/>
                </a:schemeClr>
              </a:solidFill>
            </a:endParaRPr>
          </a:p>
        </p:txBody>
      </p:sp>
      <p:pic>
        <p:nvPicPr>
          <p:cNvPr id="6" name="MG-图片 5">
            <a:extLst>
              <a:ext uri="{FF2B5EF4-FFF2-40B4-BE49-F238E27FC236}">
                <a16:creationId xmlns:a16="http://schemas.microsoft.com/office/drawing/2014/main" id="{B74E8818-50FE-094B-BA57-6847F36ACF6C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082410" y="1052513"/>
            <a:ext cx="6738115" cy="5329236"/>
          </a:xfrm>
          <a:prstGeom prst="rect">
            <a:avLst/>
          </a:prstGeom>
        </p:spPr>
      </p:pic>
      <p:sp>
        <p:nvSpPr>
          <p:cNvPr id="8" name="MG-文本框 7">
            <a:extLst>
              <a:ext uri="{FF2B5EF4-FFF2-40B4-BE49-F238E27FC236}">
                <a16:creationId xmlns:a16="http://schemas.microsoft.com/office/drawing/2014/main" id="{6BC945F6-E26F-2419-8355-80C9F20CFB70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1490134" y="2687841"/>
            <a:ext cx="3149600" cy="2390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37200" lvl="1" indent="-1800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1"/>
                </a:solidFill>
              </a:rPr>
              <a:t>开发流程</a:t>
            </a:r>
            <a:endParaRPr lang="en-US" altLang="zh-CN" dirty="0">
              <a:solidFill>
                <a:schemeClr val="bg1"/>
              </a:solidFill>
            </a:endParaRPr>
          </a:p>
          <a:p>
            <a:pPr marL="1094400" lvl="2" indent="-1800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1"/>
                </a:solidFill>
              </a:rPr>
              <a:t>提出问题</a:t>
            </a:r>
            <a:endParaRPr lang="en-US" altLang="zh-CN" dirty="0">
              <a:solidFill>
                <a:schemeClr val="bg1"/>
              </a:solidFill>
            </a:endParaRPr>
          </a:p>
          <a:p>
            <a:pPr marL="1094400" lvl="2" indent="-1800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1"/>
                </a:solidFill>
              </a:rPr>
              <a:t>验证问题</a:t>
            </a:r>
            <a:endParaRPr lang="en-US" altLang="zh-CN" dirty="0">
              <a:solidFill>
                <a:schemeClr val="bg1"/>
              </a:solidFill>
            </a:endParaRPr>
          </a:p>
          <a:p>
            <a:pPr marL="1094400" lvl="2" indent="-1800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1"/>
                </a:solidFill>
              </a:rPr>
              <a:t>技术方案</a:t>
            </a:r>
            <a:endParaRPr lang="en-US" altLang="zh-CN" dirty="0">
              <a:solidFill>
                <a:schemeClr val="bg1"/>
              </a:solidFill>
            </a:endParaRPr>
          </a:p>
          <a:p>
            <a:pPr marL="1094400" lvl="2" indent="-1800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1"/>
                </a:solidFill>
              </a:rPr>
              <a:t>业务实现</a:t>
            </a:r>
            <a:endParaRPr lang="en-US" altLang="zh-CN" dirty="0">
              <a:solidFill>
                <a:schemeClr val="bg1"/>
              </a:solidFill>
            </a:endParaRPr>
          </a:p>
          <a:p>
            <a:pPr marL="1094400" lvl="2" indent="-1800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1"/>
                </a:solidFill>
              </a:rPr>
              <a:t>发现问题</a:t>
            </a:r>
            <a:endParaRPr lang="en-US" altLang="zh-CN" dirty="0">
              <a:solidFill>
                <a:schemeClr val="bg1"/>
              </a:solidFill>
            </a:endParaRPr>
          </a:p>
          <a:p>
            <a:pPr marL="1094400" lvl="2" indent="-1800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1"/>
                </a:solidFill>
              </a:rPr>
              <a:t>持续迭代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23984153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8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WHOLEPAGETYPE" val="Page_Head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  <p:tag name="WHOLESPTYPE" val="Shape_Other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  <p:tag name="WHOLESPTYPE" val="Shape_Text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WHOLEPAGETYPE" val="Page_Head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  <p:tag name="WHOLESPTYPE" val="Shape_SubTitle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  <p:tag name="WHOLESPTYPE" val="Shape_Other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  <p:tag name="WHOLESPTYPE" val="Shape_SubTitle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  <p:tag name="WHOLESPTYPE" val="Shape_Text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  <p:tag name="WHOLESPTYPE" val="Shape_Pictire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  <p:tag name="WHOLESPTYPE" val="Shape_SubTitle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  <p:tag name="WHOLESPTYPE" val="Shape_Text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  <p:tag name="WHOLESPTYPE" val="Shape_Pictir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  <p:tag name="WHOLESPTYPE" val="Shape_Other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  <p:tag name="WHOLESPTYPE" val="Shape_SubTitle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WHOLEPAGETYPE" val="Page_Head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  <p:tag name="WHOLESPTYPE" val="Shape_SubTitle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  <p:tag name="WHOLESPTYPE" val="Shape_Other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  <p:tag name="WHOLESPTYPE" val="Shape_Text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  <p:tag name="WHOLESPTYPE" val="Shape_Text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  <p:tag name="WHOLESPTYPE" val="Shape_Pictire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WHOLEPAGETYPE" val="Page_Head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  <p:tag name="WHOLESPTYPE" val="Shape_SubTitle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  <p:tag name="WHOLESPTYPE" val="Shape_Other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  <p:tag name="WHOLESPTYPE" val="Shape_Other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  <p:tag name="WHOLESPTYPE" val="Shape_Text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  <p:tag name="WHOLESPTYPE" val="Shape_Text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  <p:tag name="WHOLESPTYPE" val="Shape_Pictire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WHOLEPAGETYPE" val="Page_Head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  <p:tag name="WHOLESPTYPE" val="Shape_SubTitle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  <p:tag name="WHOLESPTYPE" val="Shape_Other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  <p:tag name="WHOLESPTYPE" val="Shape_Text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  <p:tag name="WHOLESPTYPE" val="Shape_Title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  <p:tag name="WHOLESPTYPE" val="Shape_Pictire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WHOLEPAGETYPE" val="Page_Head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  <p:tag name="WHOLESPTYPE" val="Shape_Other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  <p:tag name="WHOLESPTYPE" val="Shape_SubTitle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  <p:tag name="WHOLESPTYPE" val="Shape_Other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  <p:tag name="WHOLESPTYPE" val="Shape_Text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  <p:tag name="WHOLESPTYPE" val="Shape_Title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  <p:tag name="WHOLESPTYPE" val="Shape_Pictire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WHOLEPAGETYPE" val="Page_Head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  <p:tag name="WHOLESPTYPE" val="Shape_SubTitle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  <p:tag name="WHOLESPTYPE" val="Shape_Other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  <p:tag name="WHOLESPTYPE" val="Shape_Text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  <p:tag name="WHOLESPTYPE" val="Shape_Text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  <p:tag name="WHOLESPTYPE" val="Shape_Pictire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  <p:tag name="WHOLESPTYPE" val="Shape_Pictire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WHOLEPAGETYPE" val="Page_Head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  <p:tag name="WHOLESPTYPE" val="Shape_SubTitle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  <p:tag name="WHOLESPTYPE" val="Shape_Other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  <p:tag name="WHOLESPTYPE" val="Shape_Text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  <p:tag name="WHOLESPTYPE" val="Shape_Text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  <p:tag name="WHOLESPTYPE" val="Shape_Pictire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WHOLEPAGETYPE" val="Page_Head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  <p:tag name="WHOLESPTYPE" val="Shape_SubTitle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  <p:tag name="WHOLESPTYPE" val="Shape_Other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  <p:tag name="WHOLESPTYPE" val="Shape_SubTitle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  <p:tag name="WHOLESPTYPE" val="Shape_Text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  <p:tag name="WHOLESPTYPE" val="Shape_SubTitle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  <p:tag name="WHOLESPTYPE" val="Shape_Pictire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WHOLEPAGETYPE" val="Page_Head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  <p:tag name="WHOLESPTYPE" val="Shape_SubTitle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  <p:tag name="WHOLESPTYPE" val="Shape_Other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  <p:tag name="WHOLESPTYPE" val="Shape_Text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  <p:tag name="WHOLESPTYPE" val="Shape_SubTitle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  <p:tag name="WHOLESPTYPE" val="Shape_Title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  <p:tag name="WHOLESPTYPE" val="Shape_Pictir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  <p:tag name="WHOLESPTYPE" val="Shape_Text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WHOLEPAGETYPE" val="Page_Head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  <p:tag name="WHOLESPTYPE" val="Shape_SubTitle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  <p:tag name="WHOLESPTYPE" val="Shape_Other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  <p:tag name="WHOLESPTYPE" val="Shape_SubTitle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  <p:tag name="WHOLESPTYPE" val="Shape_Pictire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WHOLEPAGETYPE" val="Page_Head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  <p:tag name="WHOLESPTYPE" val="Shape_SubTitle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  <p:tag name="WHOLESPTYPE" val="Shape_Other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  <p:tag name="WHOLESPTYPE" val="Shape_Title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  <p:tag name="WHOLESPTYPE" val="Shape_Pictir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WHOLEPAGETYPE" val="Page_Cat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  <p:tag name="WHOLESPTYPE" val="Shape_Pictire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WHOLEPAGETYPE" val="Page_Head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  <p:tag name="WHOLESPTYPE" val="Shape_SubTitle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  <p:tag name="WHOLESPTYPE" val="Shape_Other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  <p:tag name="WHOLESPTYPE" val="Shape_Pictire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WHOLEPAGETYPE" val="Page_Head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  <p:tag name="WHOLESPTYPE" val="Shape_SubTitle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  <p:tag name="WHOLESPTYPE" val="Shape_Other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WHOLEPAGETYPE" val="Page_Head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  <p:tag name="WHOLESPTYPE" val="Shape_SubTitl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  <p:tag name="WHOLESPTYPE" val="Shape_Title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  <p:tag name="WHOLESPTYPE" val="Shape_Other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  <p:tag name="WHOLESPTYPE" val="Shape_Title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WHOLEPAGETYPE" val="Page_Head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  <p:tag name="WHOLESPTYPE" val="Shape_SubTitle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  <p:tag name="WHOLESPTYPE" val="Shape_Other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  <p:tag name="WHOLESPTYPE" val="Shape_Text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WHOLEPAGETYPE" val="Page_Head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  <p:tag name="WHOLESPTYPE" val="Shape_SubTitle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  <p:tag name="WHOLESPTYPE" val="Shape_Other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  <p:tag name="WHOLESPTYPE" val="Shape_Pictir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WHOLEPAGETYPE" val="Page_Head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  <p:tag name="WHOLESPTYPE" val="Shape_Text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WHOLEPAGETYPE" val="Page_Head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  <p:tag name="WHOLESPTYPE" val="Shape_Text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  <p:tag name="WHOLESPTYPE" val="Shape_Other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  <p:tag name="WHOLESPTYPE" val="Shape_Title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WHOLEPAGETYPE" val="Page_Head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  <p:tag name="WHOLESPTYPE" val="Shape_SubTitle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  <p:tag name="WHOLESPTYPE" val="Shape_Other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WHOLEPAGETYPE" val="Page_Head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  <p:tag name="WHOLESPTYPE" val="Shape_SubTitl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  <p:tag name="WHOLESPTYPE" val="Shape_Other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  <p:tag name="WHOLESPTYPE" val="Shape_SubTitle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  <p:tag name="WHOLESPTYPE" val="Shape_Other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WHOLEPAGETYPE" val="Page_Head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  <p:tag name="WHOLESPTYPE" val="Shape_SubTitle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  <p:tag name="WHOLESPTYPE" val="Shape_Other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WHOLEPAGETYPE" val="Page_Head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  <p:tag name="WHOLESPTYPE" val="Shape_Other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  <p:tag name="WHOLESPTYPE" val="Shape_Other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  <p:tag name="WHOLESPTYPE" val="Shape_Other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  <p:tag name="WHOLESPTYPE" val="Shape_Other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  <p:tag name="WHOLESPTYPE" val="Shape_Other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  <p:tag name="WHOLESPTYPE" val="Shape_Other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  <p:tag name="WHOLESPTYPE" val="Shape_Other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  <p:tag name="WHOLESPTYPE" val="Shape_Other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  <p:tag name="WHOLESPTYPE" val="Shape_Other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  <p:tag name="WHOLESPTYPE" val="Shape_Other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  <p:tag name="WHOLESPTYPE" val="Shape_Other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  <p:tag name="WHOLESPTYPE" val="Shape_Other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  <p:tag name="WHOLESPTYPE" val="Shape_Other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  <p:tag name="WHOLESPTYPE" val="Shape_SubTitle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WHOLEPAGETYPE" val="Page_Head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  <p:tag name="WHOLESPTYPE" val="Shape_SubTitl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WHOLEPAGETYPE" val="Page_Head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  <p:tag name="WHOLESPTYPE" val="Shape_SubTitle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  <p:tag name="WHOLESPTYPE" val="Shape_Other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  <p:tag name="WHOLESPTYPE" val="Shape_Other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  <p:tag name="WHOLESPTYPE" val="Shape_Other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  <p:tag name="WHOLESPTYPE" val="Shape_SubTitle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  <p:tag name="WHOLESPTYPE" val="Shape_SubTitle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  <p:tag name="WHOLESPTYPE" val="Shape_SubTitle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  <p:tag name="WHOLESPTYPE" val="Shape_SubTitle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  <p:tag name="WHOLESPTYPE" val="Shape_SubTitle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  <p:tag name="WHOLESPTYPE" val="Shape_Other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  <p:tag name="WHOLESPTYPE" val="Shape_SubTitle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  <p:tag name="WHOLESPTYPE" val="Shape_Other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  <p:tag name="WHOLESPTYPE" val="Shape_Other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  <p:tag name="WHOLESPTYPE" val="Shape_SubTitle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  <p:tag name="WHOLESPTYPE" val="Shape_SubTitle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  <p:tag name="WHOLESPTYPE" val="Shape_SubTitle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  <p:tag name="WHOLESPTYPE" val="Shape_SubTitle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  <p:tag name="WHOLESPTYPE" val="Shape_SubTitle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  <p:tag name="WHOLESPTYPE" val="Shape_Other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  <p:tag name="WHOLESPTYPE" val="Shape_Other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  <p:tag name="WHOLESPTYPE" val="Shape_Other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  <p:tag name="WHOLESPTYPE" val="Shape_Other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  <p:tag name="WHOLESPTYPE" val="Shape_SubTitle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  <p:tag name="WHOLESPTYPE" val="Shape_SubTitle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  <p:tag name="WHOLESPTYPE" val="Shape_SubTitle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  <p:tag name="WHOLESPTYPE" val="Shape_SubTitle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  <p:tag name="WHOLESPTYPE" val="Shape_Line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WHOLEPAGETYPE" val="Page_Head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  <p:tag name="WHOLESPTYPE" val="Shape_SubTitle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WHOLEPAGETYPE" val="Page_End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  <p:tag name="WHOLESPTYPE" val="Shape_SubTitl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  <p:tag name="WHOLESPTYPE" val="Shape_SubTitl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  <p:tag name="WHOLESPTYPE" val="Shape_Text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  <p:tag name="WHOLESPTYPE" val="Shape_Pictir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  <p:tag name="WHOLESPTYPE" val="Shape_Pictir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  <p:tag name="WHOLESPTYPE" val="Shape_SubTitl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  <p:tag name="WHOLESPTYPE" val="Shape_Other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  <p:tag name="WHOLESPTYPE" val="Shape_Text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WHOLEPAGETYPE" val="Page_Head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  <p:tag name="WHOLESPTYPE" val="Shape_SubTitle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  <p:tag name="WHOLESPTYPE" val="Shape_Other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  <p:tag name="WHOLESPTYPE" val="Shape_Title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WHOLEPAGETYPE" val="Page_Head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  <p:tag name="WHOLESPTYPE" val="Shape_SubTitle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  <p:tag name="WHOLESPTYPE" val="Shape_Other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  <p:tag name="WHOLESPTYPE" val="Shape_Title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  <p:tag name="WHOLESPTYPE" val="Shape_Text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  <p:tag name="WHOLESPTYPE" val="Shape_Other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  <p:tag name="WHOLESPTYPE" val="Shape_Pictire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  <p:tag name="WHOLESPTYPE" val="Shape_Pictire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WHOLEPAGETYPE" val="Page_Head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  <p:tag name="WHOLESPTYPE" val="Shape_SubTitle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  <p:tag name="WHOLESPTYPE" val="Shape_Other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  <p:tag name="WHOLESPTYPE" val="Shape_SubTitle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  <p:tag name="WHOLESPTYPE" val="Shape_SubTitle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  <p:tag name="WHOLESPTYPE" val="Shape_Text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  <p:tag name="WHOLESPTYPE" val="Shape_Text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  <p:tag name="WHOLESPTYPE" val="Shape_Pictir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  <p:tag name="WHOLESPTYPE" val="Shape_Other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  <p:tag name="WHOLESPTYPE" val="Shape_Pictire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  <p:tag name="WHOLESPTYPE" val="Shape_Pictire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WHOLEPAGETYPE" val="Page_Head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  <p:tag name="WHOLESPTYPE" val="Shape_SubTitle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  <p:tag name="WHOLESPTYPE" val="Shape_Other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  <p:tag name="WHOLESPTYPE" val="Shape_Title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  <p:tag name="WHOLESPTYPE" val="Shape_Pictire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WHOLEPAGETYPE" val="Page_Head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  <p:tag name="WHOLESPTYPE" val="Shape_SubTitle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  <p:tag name="WHOLESPTYPE" val="Shape_Other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  <p:tag name="WHOLESPTYPE" val="Shape_Other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  <p:tag name="WHOLESPTYPE" val="Shape_Pictire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  <p:tag name="WHOLESPTYPE" val="Shape_Text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WHOLEPAGETYPE" val="Page_Head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  <p:tag name="WHOLESPTYPE" val="Shape_Text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  <p:tag name="WHOLESPTYPE" val="Shape_Other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  <p:tag name="WHOLESPTYPE" val="Shape_Text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  <p:tag name="WHOLESPTYPE" val="Shape_Text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  <p:tag name="WHOLESPTYPE" val="Shape_Pictire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  <p:tag name="WHOLESPTYPE" val="Shape_Pictire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  <p:tag name="WHOLESPTYPE" val="Shape_Titl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  <p:tag name="WHOLESPTYPE" val="Shape_Other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WHOLEPAGETYPE" val="Page_Head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  <p:tag name="WHOLESPTYPE" val="Shape_SubTitle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  <p:tag name="WHOLESPTYPE" val="Shape_Other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  <p:tag name="WHOLESPTYPE" val="Shape_Text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  <p:tag name="WHOLESPTYPE" val="Shape_SubTitle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WHOLEPAGETYPE" val="Page_Head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  <p:tag name="WHOLESPTYPE" val="Shape_SubTitle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  <p:tag name="WHOLESPTYPE" val="Shape_Other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  <p:tag name="WHOLESPTYPE" val="Shape_SubTitle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  <p:tag name="WHOLESPTYPE" val="Shape_SubTitl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  <p:tag name="WHOLESPTYPE" val="Shape_Other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  <p:tag name="WHOLESPTYPE" val="Shape_Pictire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  <p:tag name="WHOLESPTYPE" val="Shape_SubTitle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  <p:tag name="WHOLESPTYPE" val="Shape_Pictire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  <p:tag name="WHOLESPTYPE" val="Shape_Text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  <p:tag name="WHOLESPTYPE" val="Shape_SubTitle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  <p:tag name="WHOLESPTYPE" val="Shape_Pictire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  <p:tag name="WHOLESPTYPE" val="Shape_Text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WHOLEPAGETYPE" val="Page_Head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  <p:tag name="WHOLESPTYPE" val="Shape_SubTitle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  <p:tag name="WHOLESPTYPE" val="Shape_Other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  <p:tag name="WHOLESPTYPE" val="Shape_Other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  <p:tag name="WHOLESPTYPE" val="Shape_SubTitle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  <p:tag name="WHOLESPTYPE" val="Shape_SubTitle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  <p:tag name="WHOLESPTYPE" val="Shape_Pictire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  <p:tag name="WHOLESPTYPE" val="Shape_Pictire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WHOLEPAGETYPE" val="Page_Head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  <p:tag name="WHOLESPTYPE" val="Shape_SubTitle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  <p:tag name="WHOLESPTYPE" val="Shape_Other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  <p:tag name="WHOLESPTYPE" val="Shape_SubTitle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  <p:tag name="WHOLESPTYPE" val="Shape_Text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  <p:tag name="WHOLESPTYPE" val="Shape_Pictire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SOTD">
      <a:majorFont>
        <a:latin typeface="Microsoft YaHei"/>
        <a:ea typeface="Microsoft YaHei"/>
        <a:cs typeface=""/>
      </a:majorFont>
      <a:minorFont>
        <a:latin typeface="Microsoft YaHei"/>
        <a:ea typeface="Microsoft YaHe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2">
            <a:lumMod val="20000"/>
            <a:lumOff val="80000"/>
          </a:schemeClr>
        </a:solidFill>
        <a:ln>
          <a:noFill/>
        </a:ln>
      </a:spPr>
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marL="144000" indent="-144000">
          <a:buFont typeface="Arial" panose="020B0604020202020204" pitchFamily="34" charset="0"/>
          <a:buChar char="•"/>
          <a:defRPr sz="1400" dirty="0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marL="180000" indent="-180000">
          <a:lnSpc>
            <a:spcPct val="120000"/>
          </a:lnSpc>
          <a:buFont typeface="Arial" panose="020B0604020202020204" pitchFamily="34" charset="0"/>
          <a:buChar char="•"/>
          <a:defRPr sz="1200" dirty="0" smtClean="0">
            <a:solidFill>
              <a:schemeClr val="bg1"/>
            </a:solidFill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16716</TotalTime>
  <Words>4033</Words>
  <Application>Microsoft Office PowerPoint</Application>
  <PresentationFormat>宽屏</PresentationFormat>
  <Paragraphs>372</Paragraphs>
  <Slides>38</Slides>
  <Notes>38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38</vt:i4>
      </vt:variant>
    </vt:vector>
  </HeadingPairs>
  <TitlesOfParts>
    <vt:vector size="47" baseType="lpstr">
      <vt:lpstr>-apple-system</vt:lpstr>
      <vt:lpstr>PingFang SC</vt:lpstr>
      <vt:lpstr>等线</vt:lpstr>
      <vt:lpstr>STXihei</vt:lpstr>
      <vt:lpstr>Microsoft YaHei</vt:lpstr>
      <vt:lpstr>Microsoft YaHei</vt:lpstr>
      <vt:lpstr>Arial</vt:lpstr>
      <vt:lpstr>Wingdings</vt:lpstr>
      <vt:lpstr>Office 主题</vt:lpstr>
      <vt:lpstr>PowerPoint 演示文稿</vt:lpstr>
      <vt:lpstr>PowerPoint 演示文稿</vt:lpstr>
      <vt:lpstr>01 个人介绍</vt:lpstr>
      <vt:lpstr>01 主要成果-概览</vt:lpstr>
      <vt:lpstr>01 2D虚拟姬 - 主要成果</vt:lpstr>
      <vt:lpstr>01 主要成果-概览</vt:lpstr>
      <vt:lpstr>01 主要成果-概览</vt:lpstr>
      <vt:lpstr>01 用户虚拟形象1.5 - 主要成果</vt:lpstr>
      <vt:lpstr>01 用户虚拟形象 1.5</vt:lpstr>
      <vt:lpstr>01 用户虚拟形象 1.5-探索unity进粉</vt:lpstr>
      <vt:lpstr>01 用户虚拟形象 1.5-技术转型</vt:lpstr>
      <vt:lpstr>01 用户虚拟形象 1.5</vt:lpstr>
      <vt:lpstr>01 用户虚拟形象 1.5</vt:lpstr>
      <vt:lpstr>01 用户虚拟形象 1.5</vt:lpstr>
      <vt:lpstr>01 用户虚拟形象 1.5</vt:lpstr>
      <vt:lpstr>01 用户虚拟形象 1.5</vt:lpstr>
      <vt:lpstr>01 用户虚拟形象 1.5</vt:lpstr>
      <vt:lpstr>01 用户虚拟形象 1.5</vt:lpstr>
      <vt:lpstr>01 用户虚拟形象 1.5</vt:lpstr>
      <vt:lpstr>01 用户虚拟形象 1.5</vt:lpstr>
      <vt:lpstr>01 用户虚拟形象 1.5</vt:lpstr>
      <vt:lpstr>01 用户虚拟形象 1.5</vt:lpstr>
      <vt:lpstr>01 用户虚拟形象 1.5</vt:lpstr>
      <vt:lpstr>01 用户虚拟形象 1.5</vt:lpstr>
      <vt:lpstr>01 用户虚拟形象 1.5</vt:lpstr>
      <vt:lpstr>01 用户虚拟形象 1.5-营收数据</vt:lpstr>
      <vt:lpstr>01 用户虚拟形象 2.0</vt:lpstr>
      <vt:lpstr>01用户虚拟形象 2.0 - 主要成果</vt:lpstr>
      <vt:lpstr>01用户虚拟形象 2.0 - 主要成果</vt:lpstr>
      <vt:lpstr>01用户虚拟形象 2.0 - 主要成果</vt:lpstr>
      <vt:lpstr>01Avatar Studio 1.0 - 主要成果</vt:lpstr>
      <vt:lpstr>02 自我评估</vt:lpstr>
      <vt:lpstr>03 晋升后岗位职责与目标</vt:lpstr>
      <vt:lpstr>04 对公司的建议及意见</vt:lpstr>
      <vt:lpstr>PowerPoint 演示文稿</vt:lpstr>
      <vt:lpstr>调色 RGB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cp:lastModifiedBy>rain pox</cp:lastModifiedBy>
  <cp:revision>1299</cp:revision>
  <cp:lastPrinted>2020-04-21T09:29:48Z</cp:lastPrinted>
  <dcterms:created xsi:type="dcterms:W3CDTF">2019-05-16T14:04:22Z</dcterms:created>
  <dcterms:modified xsi:type="dcterms:W3CDTF">2024-03-18T12:58:30Z</dcterms:modified>
</cp:coreProperties>
</file>